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86" r:id="rId7"/>
    <p:sldId id="299" r:id="rId8"/>
    <p:sldId id="300" r:id="rId9"/>
    <p:sldId id="288" r:id="rId10"/>
    <p:sldId id="289" r:id="rId11"/>
    <p:sldId id="301" r:id="rId12"/>
    <p:sldId id="302" r:id="rId13"/>
    <p:sldId id="303" r:id="rId14"/>
    <p:sldId id="290" r:id="rId15"/>
    <p:sldId id="304" r:id="rId16"/>
    <p:sldId id="305" r:id="rId17"/>
    <p:sldId id="315" r:id="rId18"/>
    <p:sldId id="316" r:id="rId19"/>
    <p:sldId id="312" r:id="rId20"/>
    <p:sldId id="263" r:id="rId21"/>
    <p:sldId id="313" r:id="rId22"/>
    <p:sldId id="264" r:id="rId23"/>
    <p:sldId id="314" r:id="rId24"/>
    <p:sldId id="265" r:id="rId25"/>
    <p:sldId id="260" r:id="rId26"/>
    <p:sldId id="266" r:id="rId27"/>
    <p:sldId id="259" r:id="rId28"/>
    <p:sldId id="267" r:id="rId29"/>
    <p:sldId id="258" r:id="rId30"/>
    <p:sldId id="268" r:id="rId31"/>
    <p:sldId id="261" r:id="rId32"/>
    <p:sldId id="269" r:id="rId33"/>
    <p:sldId id="262" r:id="rId34"/>
    <p:sldId id="306" r:id="rId35"/>
    <p:sldId id="294" r:id="rId36"/>
    <p:sldId id="307" r:id="rId37"/>
    <p:sldId id="308" r:id="rId38"/>
    <p:sldId id="309" r:id="rId39"/>
    <p:sldId id="310" r:id="rId40"/>
    <p:sldId id="311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5646" autoAdjust="0"/>
  </p:normalViewPr>
  <p:slideViewPr>
    <p:cSldViewPr snapToGrid="0">
      <p:cViewPr>
        <p:scale>
          <a:sx n="100" d="100"/>
          <a:sy n="100" d="100"/>
        </p:scale>
        <p:origin x="876" y="210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65928-0AB7-44C1-BEBE-A76B5F8E3EEA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623CD8B-30AC-4163-A07E-1D74E83F0942}">
      <dgm:prSet/>
      <dgm:spPr/>
      <dgm:t>
        <a:bodyPr/>
        <a:lstStyle/>
        <a:p>
          <a:r>
            <a:rPr lang="en-US" b="1"/>
            <a:t>Extensive Product Catalogue</a:t>
          </a:r>
          <a:endParaRPr lang="en-US"/>
        </a:p>
      </dgm:t>
    </dgm:pt>
    <dgm:pt modelId="{D102AC09-AC43-4C4F-893E-566CA669A630}" type="parTrans" cxnId="{4BA0FC87-4A82-42D3-AECD-37B298C71A8A}">
      <dgm:prSet/>
      <dgm:spPr/>
      <dgm:t>
        <a:bodyPr/>
        <a:lstStyle/>
        <a:p>
          <a:endParaRPr lang="en-US"/>
        </a:p>
      </dgm:t>
    </dgm:pt>
    <dgm:pt modelId="{27BBF30D-B997-4209-9DD0-5768AD84F2F0}" type="sibTrans" cxnId="{4BA0FC87-4A82-42D3-AECD-37B298C71A8A}">
      <dgm:prSet/>
      <dgm:spPr/>
      <dgm:t>
        <a:bodyPr/>
        <a:lstStyle/>
        <a:p>
          <a:endParaRPr lang="en-US"/>
        </a:p>
      </dgm:t>
    </dgm:pt>
    <dgm:pt modelId="{F5308108-EF2A-4F9E-B5BA-7D1EC4AFD96A}">
      <dgm:prSet/>
      <dgm:spPr/>
      <dgm:t>
        <a:bodyPr/>
        <a:lstStyle/>
        <a:p>
          <a:r>
            <a:rPr lang="en-US" b="1"/>
            <a:t>Advanced Search and Filtering</a:t>
          </a:r>
          <a:endParaRPr lang="en-US"/>
        </a:p>
      </dgm:t>
    </dgm:pt>
    <dgm:pt modelId="{32CF2F1C-99C4-414D-B0C5-0FB7B9A53A33}" type="parTrans" cxnId="{B0F224F0-5805-4AA6-BA03-5CF054196E7B}">
      <dgm:prSet/>
      <dgm:spPr/>
      <dgm:t>
        <a:bodyPr/>
        <a:lstStyle/>
        <a:p>
          <a:endParaRPr lang="en-US"/>
        </a:p>
      </dgm:t>
    </dgm:pt>
    <dgm:pt modelId="{00966171-6BE5-4433-93D6-3325E4AB4399}" type="sibTrans" cxnId="{B0F224F0-5805-4AA6-BA03-5CF054196E7B}">
      <dgm:prSet/>
      <dgm:spPr/>
      <dgm:t>
        <a:bodyPr/>
        <a:lstStyle/>
        <a:p>
          <a:endParaRPr lang="en-US"/>
        </a:p>
      </dgm:t>
    </dgm:pt>
    <dgm:pt modelId="{E7AF4A2F-82BA-498B-B32A-436ACE8206A0}">
      <dgm:prSet/>
      <dgm:spPr/>
      <dgm:t>
        <a:bodyPr/>
        <a:lstStyle/>
        <a:p>
          <a:r>
            <a:rPr lang="en-US" b="1"/>
            <a:t>AI Chatbot Assistance</a:t>
          </a:r>
          <a:endParaRPr lang="en-US"/>
        </a:p>
      </dgm:t>
    </dgm:pt>
    <dgm:pt modelId="{D7D12F13-68FF-4950-B6B0-BCA996A112AB}" type="parTrans" cxnId="{B3588762-D240-4424-B4CC-8F78E28D016E}">
      <dgm:prSet/>
      <dgm:spPr/>
      <dgm:t>
        <a:bodyPr/>
        <a:lstStyle/>
        <a:p>
          <a:endParaRPr lang="en-US"/>
        </a:p>
      </dgm:t>
    </dgm:pt>
    <dgm:pt modelId="{10C15AB5-69B9-4DF7-A504-367FAC5ECBCD}" type="sibTrans" cxnId="{B3588762-D240-4424-B4CC-8F78E28D016E}">
      <dgm:prSet/>
      <dgm:spPr/>
      <dgm:t>
        <a:bodyPr/>
        <a:lstStyle/>
        <a:p>
          <a:endParaRPr lang="en-US"/>
        </a:p>
      </dgm:t>
    </dgm:pt>
    <dgm:pt modelId="{5C8E1885-21EA-4FED-B617-707BB6976CF2}">
      <dgm:prSet/>
      <dgm:spPr/>
      <dgm:t>
        <a:bodyPr/>
        <a:lstStyle/>
        <a:p>
          <a:r>
            <a:rPr lang="en-US" b="1"/>
            <a:t>Real- Time Inventory Updates (Client)</a:t>
          </a:r>
          <a:endParaRPr lang="en-US"/>
        </a:p>
      </dgm:t>
    </dgm:pt>
    <dgm:pt modelId="{87ECB6D7-B6E0-48F0-8EEA-6C22EC13D465}" type="parTrans" cxnId="{FF8DB280-58D6-4A3E-A6F0-65DF0AE7BC23}">
      <dgm:prSet/>
      <dgm:spPr/>
      <dgm:t>
        <a:bodyPr/>
        <a:lstStyle/>
        <a:p>
          <a:endParaRPr lang="en-US"/>
        </a:p>
      </dgm:t>
    </dgm:pt>
    <dgm:pt modelId="{5CFF785B-EB1E-4040-BA71-42CF7F5F4E2F}" type="sibTrans" cxnId="{FF8DB280-58D6-4A3E-A6F0-65DF0AE7BC23}">
      <dgm:prSet/>
      <dgm:spPr/>
      <dgm:t>
        <a:bodyPr/>
        <a:lstStyle/>
        <a:p>
          <a:endParaRPr lang="en-US"/>
        </a:p>
      </dgm:t>
    </dgm:pt>
    <dgm:pt modelId="{FAA254BD-AA0B-44EE-AE5F-83196D882A29}">
      <dgm:prSet/>
      <dgm:spPr/>
      <dgm:t>
        <a:bodyPr/>
        <a:lstStyle/>
        <a:p>
          <a:r>
            <a:rPr lang="en-US" b="1"/>
            <a:t>Multiple Payment Options</a:t>
          </a:r>
          <a:endParaRPr lang="en-US"/>
        </a:p>
      </dgm:t>
    </dgm:pt>
    <dgm:pt modelId="{6785E216-81F7-4E51-8043-B635FF84565B}" type="parTrans" cxnId="{49770ADF-13C2-4E52-9E5F-A04C46084081}">
      <dgm:prSet/>
      <dgm:spPr/>
      <dgm:t>
        <a:bodyPr/>
        <a:lstStyle/>
        <a:p>
          <a:endParaRPr lang="en-US"/>
        </a:p>
      </dgm:t>
    </dgm:pt>
    <dgm:pt modelId="{A549B24D-2AFD-4F39-8AC2-3543FF527207}" type="sibTrans" cxnId="{49770ADF-13C2-4E52-9E5F-A04C46084081}">
      <dgm:prSet/>
      <dgm:spPr/>
      <dgm:t>
        <a:bodyPr/>
        <a:lstStyle/>
        <a:p>
          <a:endParaRPr lang="en-US"/>
        </a:p>
      </dgm:t>
    </dgm:pt>
    <dgm:pt modelId="{6A2CE2D8-E2C2-4E7C-B6A4-4AED0E4C4DAF}" type="pres">
      <dgm:prSet presAssocID="{F4A65928-0AB7-44C1-BEBE-A76B5F8E3EEA}" presName="root" presStyleCnt="0">
        <dgm:presLayoutVars>
          <dgm:dir/>
          <dgm:resizeHandles val="exact"/>
        </dgm:presLayoutVars>
      </dgm:prSet>
      <dgm:spPr/>
    </dgm:pt>
    <dgm:pt modelId="{4D8269EC-2463-4862-9DCC-88E225ADA584}" type="pres">
      <dgm:prSet presAssocID="{9623CD8B-30AC-4163-A07E-1D74E83F0942}" presName="compNode" presStyleCnt="0"/>
      <dgm:spPr/>
    </dgm:pt>
    <dgm:pt modelId="{B1551722-0426-4B38-A2BB-7EF974F4DEE6}" type="pres">
      <dgm:prSet presAssocID="{9623CD8B-30AC-4163-A07E-1D74E83F09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2CA3623-151E-4075-8FB1-11B0538CE221}" type="pres">
      <dgm:prSet presAssocID="{9623CD8B-30AC-4163-A07E-1D74E83F0942}" presName="spaceRect" presStyleCnt="0"/>
      <dgm:spPr/>
    </dgm:pt>
    <dgm:pt modelId="{91745FEB-E466-4E28-9D69-1AE1681BB641}" type="pres">
      <dgm:prSet presAssocID="{9623CD8B-30AC-4163-A07E-1D74E83F0942}" presName="textRect" presStyleLbl="revTx" presStyleIdx="0" presStyleCnt="5">
        <dgm:presLayoutVars>
          <dgm:chMax val="1"/>
          <dgm:chPref val="1"/>
        </dgm:presLayoutVars>
      </dgm:prSet>
      <dgm:spPr/>
    </dgm:pt>
    <dgm:pt modelId="{596C181B-C2C4-493D-A9DD-0E7347FF36F9}" type="pres">
      <dgm:prSet presAssocID="{27BBF30D-B997-4209-9DD0-5768AD84F2F0}" presName="sibTrans" presStyleCnt="0"/>
      <dgm:spPr/>
    </dgm:pt>
    <dgm:pt modelId="{C6ED0C9A-F60E-43BF-9B4D-E7BA5FD1E8B8}" type="pres">
      <dgm:prSet presAssocID="{F5308108-EF2A-4F9E-B5BA-7D1EC4AFD96A}" presName="compNode" presStyleCnt="0"/>
      <dgm:spPr/>
    </dgm:pt>
    <dgm:pt modelId="{5057E42B-5A01-4FB9-A95E-6C7A91B6FF30}" type="pres">
      <dgm:prSet presAssocID="{F5308108-EF2A-4F9E-B5BA-7D1EC4AFD9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18BBD84-ED85-4AF4-BD9D-3FD6775E41C6}" type="pres">
      <dgm:prSet presAssocID="{F5308108-EF2A-4F9E-B5BA-7D1EC4AFD96A}" presName="spaceRect" presStyleCnt="0"/>
      <dgm:spPr/>
    </dgm:pt>
    <dgm:pt modelId="{D6E35BF4-C58D-42D7-842E-351602807439}" type="pres">
      <dgm:prSet presAssocID="{F5308108-EF2A-4F9E-B5BA-7D1EC4AFD96A}" presName="textRect" presStyleLbl="revTx" presStyleIdx="1" presStyleCnt="5">
        <dgm:presLayoutVars>
          <dgm:chMax val="1"/>
          <dgm:chPref val="1"/>
        </dgm:presLayoutVars>
      </dgm:prSet>
      <dgm:spPr/>
    </dgm:pt>
    <dgm:pt modelId="{B7E057FA-28B3-48B8-B238-4407FC4A9D9B}" type="pres">
      <dgm:prSet presAssocID="{00966171-6BE5-4433-93D6-3325E4AB4399}" presName="sibTrans" presStyleCnt="0"/>
      <dgm:spPr/>
    </dgm:pt>
    <dgm:pt modelId="{B0E0132E-C534-4893-AEF8-217A478B5A4E}" type="pres">
      <dgm:prSet presAssocID="{E7AF4A2F-82BA-498B-B32A-436ACE8206A0}" presName="compNode" presStyleCnt="0"/>
      <dgm:spPr/>
    </dgm:pt>
    <dgm:pt modelId="{F6E2EFDC-7700-4D8C-85EC-CB3BA816D5FE}" type="pres">
      <dgm:prSet presAssocID="{E7AF4A2F-82BA-498B-B32A-436ACE8206A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AB115C-6BE6-490B-9433-6182E45594B2}" type="pres">
      <dgm:prSet presAssocID="{E7AF4A2F-82BA-498B-B32A-436ACE8206A0}" presName="spaceRect" presStyleCnt="0"/>
      <dgm:spPr/>
    </dgm:pt>
    <dgm:pt modelId="{F82E325E-406F-4DB5-A2A1-24D1CC03EBB5}" type="pres">
      <dgm:prSet presAssocID="{E7AF4A2F-82BA-498B-B32A-436ACE8206A0}" presName="textRect" presStyleLbl="revTx" presStyleIdx="2" presStyleCnt="5">
        <dgm:presLayoutVars>
          <dgm:chMax val="1"/>
          <dgm:chPref val="1"/>
        </dgm:presLayoutVars>
      </dgm:prSet>
      <dgm:spPr/>
    </dgm:pt>
    <dgm:pt modelId="{68D34C22-5071-406A-AAEB-C13BF9AADBC0}" type="pres">
      <dgm:prSet presAssocID="{10C15AB5-69B9-4DF7-A504-367FAC5ECBCD}" presName="sibTrans" presStyleCnt="0"/>
      <dgm:spPr/>
    </dgm:pt>
    <dgm:pt modelId="{6C9D5259-687F-48CA-8D76-40FC848D1B81}" type="pres">
      <dgm:prSet presAssocID="{5C8E1885-21EA-4FED-B617-707BB6976CF2}" presName="compNode" presStyleCnt="0"/>
      <dgm:spPr/>
    </dgm:pt>
    <dgm:pt modelId="{5AD25111-D2E0-4145-BBF5-DA1FA483DAB5}" type="pres">
      <dgm:prSet presAssocID="{5C8E1885-21EA-4FED-B617-707BB6976C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EBF72D1D-7C61-402F-8A5D-45DEF8146F8A}" type="pres">
      <dgm:prSet presAssocID="{5C8E1885-21EA-4FED-B617-707BB6976CF2}" presName="spaceRect" presStyleCnt="0"/>
      <dgm:spPr/>
    </dgm:pt>
    <dgm:pt modelId="{22730CA3-86A4-4222-B5AA-E7ED545FA8F8}" type="pres">
      <dgm:prSet presAssocID="{5C8E1885-21EA-4FED-B617-707BB6976CF2}" presName="textRect" presStyleLbl="revTx" presStyleIdx="3" presStyleCnt="5">
        <dgm:presLayoutVars>
          <dgm:chMax val="1"/>
          <dgm:chPref val="1"/>
        </dgm:presLayoutVars>
      </dgm:prSet>
      <dgm:spPr/>
    </dgm:pt>
    <dgm:pt modelId="{C1C57C95-1E20-4AED-9E28-FE527D18EE27}" type="pres">
      <dgm:prSet presAssocID="{5CFF785B-EB1E-4040-BA71-42CF7F5F4E2F}" presName="sibTrans" presStyleCnt="0"/>
      <dgm:spPr/>
    </dgm:pt>
    <dgm:pt modelId="{23ED05D0-B484-41B9-A0A2-259D5BC5D3DE}" type="pres">
      <dgm:prSet presAssocID="{FAA254BD-AA0B-44EE-AE5F-83196D882A29}" presName="compNode" presStyleCnt="0"/>
      <dgm:spPr/>
    </dgm:pt>
    <dgm:pt modelId="{68E31EE7-FA19-4F01-82DD-7CCCC01E2873}" type="pres">
      <dgm:prSet presAssocID="{FAA254BD-AA0B-44EE-AE5F-83196D882A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F4627D3-4BFF-4E49-A1AE-3D58486C39F3}" type="pres">
      <dgm:prSet presAssocID="{FAA254BD-AA0B-44EE-AE5F-83196D882A29}" presName="spaceRect" presStyleCnt="0"/>
      <dgm:spPr/>
    </dgm:pt>
    <dgm:pt modelId="{09652239-3153-4CC8-AE55-B958DCBED95C}" type="pres">
      <dgm:prSet presAssocID="{FAA254BD-AA0B-44EE-AE5F-83196D882A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BA83E01-DA17-4707-8392-96E0FBD641CE}" type="presOf" srcId="{F5308108-EF2A-4F9E-B5BA-7D1EC4AFD96A}" destId="{D6E35BF4-C58D-42D7-842E-351602807439}" srcOrd="0" destOrd="0" presId="urn:microsoft.com/office/officeart/2018/2/layout/IconLabelList"/>
    <dgm:cxn modelId="{E75D6207-C106-4A94-BA64-2B24840DF71C}" type="presOf" srcId="{9623CD8B-30AC-4163-A07E-1D74E83F0942}" destId="{91745FEB-E466-4E28-9D69-1AE1681BB641}" srcOrd="0" destOrd="0" presId="urn:microsoft.com/office/officeart/2018/2/layout/IconLabelList"/>
    <dgm:cxn modelId="{C430F85E-F6B1-40AD-96EF-42660A5FA419}" type="presOf" srcId="{5C8E1885-21EA-4FED-B617-707BB6976CF2}" destId="{22730CA3-86A4-4222-B5AA-E7ED545FA8F8}" srcOrd="0" destOrd="0" presId="urn:microsoft.com/office/officeart/2018/2/layout/IconLabelList"/>
    <dgm:cxn modelId="{B3588762-D240-4424-B4CC-8F78E28D016E}" srcId="{F4A65928-0AB7-44C1-BEBE-A76B5F8E3EEA}" destId="{E7AF4A2F-82BA-498B-B32A-436ACE8206A0}" srcOrd="2" destOrd="0" parTransId="{D7D12F13-68FF-4950-B6B0-BCA996A112AB}" sibTransId="{10C15AB5-69B9-4DF7-A504-367FAC5ECBCD}"/>
    <dgm:cxn modelId="{9283F568-4AC9-4E79-A588-97C0AB522CE7}" type="presOf" srcId="{FAA254BD-AA0B-44EE-AE5F-83196D882A29}" destId="{09652239-3153-4CC8-AE55-B958DCBED95C}" srcOrd="0" destOrd="0" presId="urn:microsoft.com/office/officeart/2018/2/layout/IconLabelList"/>
    <dgm:cxn modelId="{FF8DB280-58D6-4A3E-A6F0-65DF0AE7BC23}" srcId="{F4A65928-0AB7-44C1-BEBE-A76B5F8E3EEA}" destId="{5C8E1885-21EA-4FED-B617-707BB6976CF2}" srcOrd="3" destOrd="0" parTransId="{87ECB6D7-B6E0-48F0-8EEA-6C22EC13D465}" sibTransId="{5CFF785B-EB1E-4040-BA71-42CF7F5F4E2F}"/>
    <dgm:cxn modelId="{4BA0FC87-4A82-42D3-AECD-37B298C71A8A}" srcId="{F4A65928-0AB7-44C1-BEBE-A76B5F8E3EEA}" destId="{9623CD8B-30AC-4163-A07E-1D74E83F0942}" srcOrd="0" destOrd="0" parTransId="{D102AC09-AC43-4C4F-893E-566CA669A630}" sibTransId="{27BBF30D-B997-4209-9DD0-5768AD84F2F0}"/>
    <dgm:cxn modelId="{49770ADF-13C2-4E52-9E5F-A04C46084081}" srcId="{F4A65928-0AB7-44C1-BEBE-A76B5F8E3EEA}" destId="{FAA254BD-AA0B-44EE-AE5F-83196D882A29}" srcOrd="4" destOrd="0" parTransId="{6785E216-81F7-4E51-8043-B635FF84565B}" sibTransId="{A549B24D-2AFD-4F39-8AC2-3543FF527207}"/>
    <dgm:cxn modelId="{CC940FE0-7129-4A27-BDFB-C6FAA946908D}" type="presOf" srcId="{E7AF4A2F-82BA-498B-B32A-436ACE8206A0}" destId="{F82E325E-406F-4DB5-A2A1-24D1CC03EBB5}" srcOrd="0" destOrd="0" presId="urn:microsoft.com/office/officeart/2018/2/layout/IconLabelList"/>
    <dgm:cxn modelId="{972F08EC-05DE-4F22-884C-DC57E9FB1CDC}" type="presOf" srcId="{F4A65928-0AB7-44C1-BEBE-A76B5F8E3EEA}" destId="{6A2CE2D8-E2C2-4E7C-B6A4-4AED0E4C4DAF}" srcOrd="0" destOrd="0" presId="urn:microsoft.com/office/officeart/2018/2/layout/IconLabelList"/>
    <dgm:cxn modelId="{B0F224F0-5805-4AA6-BA03-5CF054196E7B}" srcId="{F4A65928-0AB7-44C1-BEBE-A76B5F8E3EEA}" destId="{F5308108-EF2A-4F9E-B5BA-7D1EC4AFD96A}" srcOrd="1" destOrd="0" parTransId="{32CF2F1C-99C4-414D-B0C5-0FB7B9A53A33}" sibTransId="{00966171-6BE5-4433-93D6-3325E4AB4399}"/>
    <dgm:cxn modelId="{8A82EC06-E1F5-4F47-837C-74D3B56AE42D}" type="presParOf" srcId="{6A2CE2D8-E2C2-4E7C-B6A4-4AED0E4C4DAF}" destId="{4D8269EC-2463-4862-9DCC-88E225ADA584}" srcOrd="0" destOrd="0" presId="urn:microsoft.com/office/officeart/2018/2/layout/IconLabelList"/>
    <dgm:cxn modelId="{01B75A5B-09C2-4C89-B1A1-240E544D5A0E}" type="presParOf" srcId="{4D8269EC-2463-4862-9DCC-88E225ADA584}" destId="{B1551722-0426-4B38-A2BB-7EF974F4DEE6}" srcOrd="0" destOrd="0" presId="urn:microsoft.com/office/officeart/2018/2/layout/IconLabelList"/>
    <dgm:cxn modelId="{7EA08B47-2523-4705-B779-B7107053B128}" type="presParOf" srcId="{4D8269EC-2463-4862-9DCC-88E225ADA584}" destId="{32CA3623-151E-4075-8FB1-11B0538CE221}" srcOrd="1" destOrd="0" presId="urn:microsoft.com/office/officeart/2018/2/layout/IconLabelList"/>
    <dgm:cxn modelId="{0DB48DD6-C5BB-4CEB-9ECC-95ECE618EB93}" type="presParOf" srcId="{4D8269EC-2463-4862-9DCC-88E225ADA584}" destId="{91745FEB-E466-4E28-9D69-1AE1681BB641}" srcOrd="2" destOrd="0" presId="urn:microsoft.com/office/officeart/2018/2/layout/IconLabelList"/>
    <dgm:cxn modelId="{179E1964-5F4C-4C20-AA92-B9CCA50737D3}" type="presParOf" srcId="{6A2CE2D8-E2C2-4E7C-B6A4-4AED0E4C4DAF}" destId="{596C181B-C2C4-493D-A9DD-0E7347FF36F9}" srcOrd="1" destOrd="0" presId="urn:microsoft.com/office/officeart/2018/2/layout/IconLabelList"/>
    <dgm:cxn modelId="{14926DCC-51CA-4657-AC0F-7F0B2D2E3249}" type="presParOf" srcId="{6A2CE2D8-E2C2-4E7C-B6A4-4AED0E4C4DAF}" destId="{C6ED0C9A-F60E-43BF-9B4D-E7BA5FD1E8B8}" srcOrd="2" destOrd="0" presId="urn:microsoft.com/office/officeart/2018/2/layout/IconLabelList"/>
    <dgm:cxn modelId="{DF7C261B-F788-48C8-965A-6E26411C1700}" type="presParOf" srcId="{C6ED0C9A-F60E-43BF-9B4D-E7BA5FD1E8B8}" destId="{5057E42B-5A01-4FB9-A95E-6C7A91B6FF30}" srcOrd="0" destOrd="0" presId="urn:microsoft.com/office/officeart/2018/2/layout/IconLabelList"/>
    <dgm:cxn modelId="{502F0BD0-C9F2-431C-9431-F62DD63D3E36}" type="presParOf" srcId="{C6ED0C9A-F60E-43BF-9B4D-E7BA5FD1E8B8}" destId="{718BBD84-ED85-4AF4-BD9D-3FD6775E41C6}" srcOrd="1" destOrd="0" presId="urn:microsoft.com/office/officeart/2018/2/layout/IconLabelList"/>
    <dgm:cxn modelId="{85EDD153-0593-4135-A70D-BE7A134D83BD}" type="presParOf" srcId="{C6ED0C9A-F60E-43BF-9B4D-E7BA5FD1E8B8}" destId="{D6E35BF4-C58D-42D7-842E-351602807439}" srcOrd="2" destOrd="0" presId="urn:microsoft.com/office/officeart/2018/2/layout/IconLabelList"/>
    <dgm:cxn modelId="{5988A2F3-FC32-46D5-BCAD-884B239AA319}" type="presParOf" srcId="{6A2CE2D8-E2C2-4E7C-B6A4-4AED0E4C4DAF}" destId="{B7E057FA-28B3-48B8-B238-4407FC4A9D9B}" srcOrd="3" destOrd="0" presId="urn:microsoft.com/office/officeart/2018/2/layout/IconLabelList"/>
    <dgm:cxn modelId="{F03D029C-6998-4B21-A8D5-6362B1A1FC9C}" type="presParOf" srcId="{6A2CE2D8-E2C2-4E7C-B6A4-4AED0E4C4DAF}" destId="{B0E0132E-C534-4893-AEF8-217A478B5A4E}" srcOrd="4" destOrd="0" presId="urn:microsoft.com/office/officeart/2018/2/layout/IconLabelList"/>
    <dgm:cxn modelId="{672E7E12-0354-447E-BE7F-A38F16D009CE}" type="presParOf" srcId="{B0E0132E-C534-4893-AEF8-217A478B5A4E}" destId="{F6E2EFDC-7700-4D8C-85EC-CB3BA816D5FE}" srcOrd="0" destOrd="0" presId="urn:microsoft.com/office/officeart/2018/2/layout/IconLabelList"/>
    <dgm:cxn modelId="{BC4276E9-23FB-48C0-B974-880B0AA3E874}" type="presParOf" srcId="{B0E0132E-C534-4893-AEF8-217A478B5A4E}" destId="{E2AB115C-6BE6-490B-9433-6182E45594B2}" srcOrd="1" destOrd="0" presId="urn:microsoft.com/office/officeart/2018/2/layout/IconLabelList"/>
    <dgm:cxn modelId="{74164861-A37F-462F-85EE-968008B9A12C}" type="presParOf" srcId="{B0E0132E-C534-4893-AEF8-217A478B5A4E}" destId="{F82E325E-406F-4DB5-A2A1-24D1CC03EBB5}" srcOrd="2" destOrd="0" presId="urn:microsoft.com/office/officeart/2018/2/layout/IconLabelList"/>
    <dgm:cxn modelId="{B9018E45-17EE-4EC4-9C8A-44E815BB6097}" type="presParOf" srcId="{6A2CE2D8-E2C2-4E7C-B6A4-4AED0E4C4DAF}" destId="{68D34C22-5071-406A-AAEB-C13BF9AADBC0}" srcOrd="5" destOrd="0" presId="urn:microsoft.com/office/officeart/2018/2/layout/IconLabelList"/>
    <dgm:cxn modelId="{D233130F-DB0F-4053-83B3-D863829DAD1A}" type="presParOf" srcId="{6A2CE2D8-E2C2-4E7C-B6A4-4AED0E4C4DAF}" destId="{6C9D5259-687F-48CA-8D76-40FC848D1B81}" srcOrd="6" destOrd="0" presId="urn:microsoft.com/office/officeart/2018/2/layout/IconLabelList"/>
    <dgm:cxn modelId="{31E138D4-0B03-4C0B-974B-3F2C9F67EE42}" type="presParOf" srcId="{6C9D5259-687F-48CA-8D76-40FC848D1B81}" destId="{5AD25111-D2E0-4145-BBF5-DA1FA483DAB5}" srcOrd="0" destOrd="0" presId="urn:microsoft.com/office/officeart/2018/2/layout/IconLabelList"/>
    <dgm:cxn modelId="{B0F8CCC1-1F97-4BB4-9714-52E7401904DC}" type="presParOf" srcId="{6C9D5259-687F-48CA-8D76-40FC848D1B81}" destId="{EBF72D1D-7C61-402F-8A5D-45DEF8146F8A}" srcOrd="1" destOrd="0" presId="urn:microsoft.com/office/officeart/2018/2/layout/IconLabelList"/>
    <dgm:cxn modelId="{923DED74-0F81-4EA6-A06D-94534C3A0005}" type="presParOf" srcId="{6C9D5259-687F-48CA-8D76-40FC848D1B81}" destId="{22730CA3-86A4-4222-B5AA-E7ED545FA8F8}" srcOrd="2" destOrd="0" presId="urn:microsoft.com/office/officeart/2018/2/layout/IconLabelList"/>
    <dgm:cxn modelId="{95F1E4C7-6283-421D-BB98-D7DE6DFABC23}" type="presParOf" srcId="{6A2CE2D8-E2C2-4E7C-B6A4-4AED0E4C4DAF}" destId="{C1C57C95-1E20-4AED-9E28-FE527D18EE27}" srcOrd="7" destOrd="0" presId="urn:microsoft.com/office/officeart/2018/2/layout/IconLabelList"/>
    <dgm:cxn modelId="{72BE54A9-A45A-4952-94CC-69D9B12F8C08}" type="presParOf" srcId="{6A2CE2D8-E2C2-4E7C-B6A4-4AED0E4C4DAF}" destId="{23ED05D0-B484-41B9-A0A2-259D5BC5D3DE}" srcOrd="8" destOrd="0" presId="urn:microsoft.com/office/officeart/2018/2/layout/IconLabelList"/>
    <dgm:cxn modelId="{2B8B3EA5-77E2-4FD6-964A-F122E2DFD968}" type="presParOf" srcId="{23ED05D0-B484-41B9-A0A2-259D5BC5D3DE}" destId="{68E31EE7-FA19-4F01-82DD-7CCCC01E2873}" srcOrd="0" destOrd="0" presId="urn:microsoft.com/office/officeart/2018/2/layout/IconLabelList"/>
    <dgm:cxn modelId="{FC04ED60-7415-4261-8687-5B1308BD141B}" type="presParOf" srcId="{23ED05D0-B484-41B9-A0A2-259D5BC5D3DE}" destId="{EF4627D3-4BFF-4E49-A1AE-3D58486C39F3}" srcOrd="1" destOrd="0" presId="urn:microsoft.com/office/officeart/2018/2/layout/IconLabelList"/>
    <dgm:cxn modelId="{9050F33D-7D60-46FD-B1F5-097C1344D44C}" type="presParOf" srcId="{23ED05D0-B484-41B9-A0A2-259D5BC5D3DE}" destId="{09652239-3153-4CC8-AE55-B958DCBED95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236C2-A9FA-4F73-8B7C-1F8349B9D75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8E58F2E-FCA9-43CA-9C2A-B467340F5F15}">
      <dgm:prSet/>
      <dgm:spPr/>
      <dgm:t>
        <a:bodyPr/>
        <a:lstStyle/>
        <a:p>
          <a:r>
            <a:rPr lang="en-SG" b="1"/>
            <a:t>Data Security</a:t>
          </a:r>
          <a:endParaRPr lang="en-US"/>
        </a:p>
      </dgm:t>
    </dgm:pt>
    <dgm:pt modelId="{E5F52555-2527-4C30-8DAC-8DEBA7A2E409}" type="parTrans" cxnId="{B02F6547-E113-4D2F-B13E-5DC7AF746BB3}">
      <dgm:prSet/>
      <dgm:spPr/>
      <dgm:t>
        <a:bodyPr/>
        <a:lstStyle/>
        <a:p>
          <a:endParaRPr lang="en-US"/>
        </a:p>
      </dgm:t>
    </dgm:pt>
    <dgm:pt modelId="{EE585E49-AD0F-4E9D-BA93-D312D1CD3A1C}" type="sibTrans" cxnId="{B02F6547-E113-4D2F-B13E-5DC7AF746BB3}">
      <dgm:prSet/>
      <dgm:spPr/>
      <dgm:t>
        <a:bodyPr/>
        <a:lstStyle/>
        <a:p>
          <a:endParaRPr lang="en-US"/>
        </a:p>
      </dgm:t>
    </dgm:pt>
    <dgm:pt modelId="{4AC7FD52-AA0B-4B4D-B5BA-D47134C03147}">
      <dgm:prSet/>
      <dgm:spPr/>
      <dgm:t>
        <a:bodyPr/>
        <a:lstStyle/>
        <a:p>
          <a:r>
            <a:rPr lang="en-SG" b="1"/>
            <a:t>Logistics Matters</a:t>
          </a:r>
          <a:endParaRPr lang="en-US"/>
        </a:p>
      </dgm:t>
    </dgm:pt>
    <dgm:pt modelId="{D995EA5B-9836-4A80-A492-14E200BE9FB1}" type="parTrans" cxnId="{71DA1B59-6627-4540-89B3-6CE54DE4CCF2}">
      <dgm:prSet/>
      <dgm:spPr/>
      <dgm:t>
        <a:bodyPr/>
        <a:lstStyle/>
        <a:p>
          <a:endParaRPr lang="en-US"/>
        </a:p>
      </dgm:t>
    </dgm:pt>
    <dgm:pt modelId="{654F05B5-6197-4F3C-A831-91A2AC7A8B43}" type="sibTrans" cxnId="{71DA1B59-6627-4540-89B3-6CE54DE4CCF2}">
      <dgm:prSet/>
      <dgm:spPr/>
      <dgm:t>
        <a:bodyPr/>
        <a:lstStyle/>
        <a:p>
          <a:endParaRPr lang="en-US"/>
        </a:p>
      </dgm:t>
    </dgm:pt>
    <dgm:pt modelId="{57DFFCE8-E050-4781-AA34-5D44F8BBCDB9}">
      <dgm:prSet/>
      <dgm:spPr/>
      <dgm:t>
        <a:bodyPr/>
        <a:lstStyle/>
        <a:p>
          <a:r>
            <a:rPr lang="en-SG" b="1"/>
            <a:t>Site Maintenance</a:t>
          </a:r>
          <a:endParaRPr lang="en-US"/>
        </a:p>
      </dgm:t>
    </dgm:pt>
    <dgm:pt modelId="{6F9B1AAC-DE2F-4B7E-9240-B0CD4749A6D0}" type="parTrans" cxnId="{14F6D509-F907-415A-BCC8-E133D3425C9D}">
      <dgm:prSet/>
      <dgm:spPr/>
      <dgm:t>
        <a:bodyPr/>
        <a:lstStyle/>
        <a:p>
          <a:endParaRPr lang="en-US"/>
        </a:p>
      </dgm:t>
    </dgm:pt>
    <dgm:pt modelId="{A30B9E49-08B1-4F1F-94A4-BED960E613C7}" type="sibTrans" cxnId="{14F6D509-F907-415A-BCC8-E133D3425C9D}">
      <dgm:prSet/>
      <dgm:spPr/>
      <dgm:t>
        <a:bodyPr/>
        <a:lstStyle/>
        <a:p>
          <a:endParaRPr lang="en-US"/>
        </a:p>
      </dgm:t>
    </dgm:pt>
    <dgm:pt modelId="{E939FEC9-4385-4B79-8146-FAFA64DEC12E}">
      <dgm:prSet/>
      <dgm:spPr/>
      <dgm:t>
        <a:bodyPr/>
        <a:lstStyle/>
        <a:p>
          <a:r>
            <a:rPr lang="en-SG" b="1"/>
            <a:t>Coordination with Business Owners</a:t>
          </a:r>
          <a:endParaRPr lang="en-US"/>
        </a:p>
      </dgm:t>
    </dgm:pt>
    <dgm:pt modelId="{562E8F29-1250-4494-A328-4EB3B388FA80}" type="parTrans" cxnId="{08D0E8E9-7608-455E-AE80-515E5B02154F}">
      <dgm:prSet/>
      <dgm:spPr/>
      <dgm:t>
        <a:bodyPr/>
        <a:lstStyle/>
        <a:p>
          <a:endParaRPr lang="en-US"/>
        </a:p>
      </dgm:t>
    </dgm:pt>
    <dgm:pt modelId="{6AADFA89-8A63-4A22-9969-65D8F0D69C64}" type="sibTrans" cxnId="{08D0E8E9-7608-455E-AE80-515E5B02154F}">
      <dgm:prSet/>
      <dgm:spPr/>
      <dgm:t>
        <a:bodyPr/>
        <a:lstStyle/>
        <a:p>
          <a:endParaRPr lang="en-US"/>
        </a:p>
      </dgm:t>
    </dgm:pt>
    <dgm:pt modelId="{21DD011C-D072-4559-BC1F-4C7377F957E5}">
      <dgm:prSet/>
      <dgm:spPr/>
      <dgm:t>
        <a:bodyPr/>
        <a:lstStyle/>
        <a:p>
          <a:r>
            <a:rPr lang="en-SG" b="1"/>
            <a:t>Technical Challenges</a:t>
          </a:r>
          <a:endParaRPr lang="en-US"/>
        </a:p>
      </dgm:t>
    </dgm:pt>
    <dgm:pt modelId="{411BBF14-076E-47FF-AC0B-520EF941C68A}" type="parTrans" cxnId="{ED4D78E9-92CE-4720-A910-7AC84123AD78}">
      <dgm:prSet/>
      <dgm:spPr/>
      <dgm:t>
        <a:bodyPr/>
        <a:lstStyle/>
        <a:p>
          <a:endParaRPr lang="en-US"/>
        </a:p>
      </dgm:t>
    </dgm:pt>
    <dgm:pt modelId="{9D3EA23C-7C87-413F-B1AF-DCFAEC692D1D}" type="sibTrans" cxnId="{ED4D78E9-92CE-4720-A910-7AC84123AD78}">
      <dgm:prSet/>
      <dgm:spPr/>
      <dgm:t>
        <a:bodyPr/>
        <a:lstStyle/>
        <a:p>
          <a:endParaRPr lang="en-US"/>
        </a:p>
      </dgm:t>
    </dgm:pt>
    <dgm:pt modelId="{40C74829-128F-4A46-BB3F-D98F2F507A73}" type="pres">
      <dgm:prSet presAssocID="{68C236C2-A9FA-4F73-8B7C-1F8349B9D75C}" presName="root" presStyleCnt="0">
        <dgm:presLayoutVars>
          <dgm:dir/>
          <dgm:resizeHandles val="exact"/>
        </dgm:presLayoutVars>
      </dgm:prSet>
      <dgm:spPr/>
    </dgm:pt>
    <dgm:pt modelId="{6F78BF04-714B-4D66-83BC-E1FD22B9A5CD}" type="pres">
      <dgm:prSet presAssocID="{18E58F2E-FCA9-43CA-9C2A-B467340F5F15}" presName="compNode" presStyleCnt="0"/>
      <dgm:spPr/>
    </dgm:pt>
    <dgm:pt modelId="{7C4FB451-1188-49DC-8599-45E8D7239F0A}" type="pres">
      <dgm:prSet presAssocID="{18E58F2E-FCA9-43CA-9C2A-B467340F5F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9890512-A1BE-44C8-80B0-149540344544}" type="pres">
      <dgm:prSet presAssocID="{18E58F2E-FCA9-43CA-9C2A-B467340F5F15}" presName="spaceRect" presStyleCnt="0"/>
      <dgm:spPr/>
    </dgm:pt>
    <dgm:pt modelId="{26BC2650-6B9F-4695-9961-D22129298C17}" type="pres">
      <dgm:prSet presAssocID="{18E58F2E-FCA9-43CA-9C2A-B467340F5F15}" presName="textRect" presStyleLbl="revTx" presStyleIdx="0" presStyleCnt="5">
        <dgm:presLayoutVars>
          <dgm:chMax val="1"/>
          <dgm:chPref val="1"/>
        </dgm:presLayoutVars>
      </dgm:prSet>
      <dgm:spPr/>
    </dgm:pt>
    <dgm:pt modelId="{0B3D1283-D0F0-4C6B-8300-AAB1EED53DDA}" type="pres">
      <dgm:prSet presAssocID="{EE585E49-AD0F-4E9D-BA93-D312D1CD3A1C}" presName="sibTrans" presStyleCnt="0"/>
      <dgm:spPr/>
    </dgm:pt>
    <dgm:pt modelId="{FD76C80E-7F6B-43FE-92B7-940C5742FA22}" type="pres">
      <dgm:prSet presAssocID="{4AC7FD52-AA0B-4B4D-B5BA-D47134C03147}" presName="compNode" presStyleCnt="0"/>
      <dgm:spPr/>
    </dgm:pt>
    <dgm:pt modelId="{3A764FEF-29F9-4E62-815D-EC70B0A5F72D}" type="pres">
      <dgm:prSet presAssocID="{4AC7FD52-AA0B-4B4D-B5BA-D47134C031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C54270F5-AE96-461F-B82D-7A13336356AC}" type="pres">
      <dgm:prSet presAssocID="{4AC7FD52-AA0B-4B4D-B5BA-D47134C03147}" presName="spaceRect" presStyleCnt="0"/>
      <dgm:spPr/>
    </dgm:pt>
    <dgm:pt modelId="{CFF7853D-1E02-46D6-A808-25C05127B4FC}" type="pres">
      <dgm:prSet presAssocID="{4AC7FD52-AA0B-4B4D-B5BA-D47134C03147}" presName="textRect" presStyleLbl="revTx" presStyleIdx="1" presStyleCnt="5">
        <dgm:presLayoutVars>
          <dgm:chMax val="1"/>
          <dgm:chPref val="1"/>
        </dgm:presLayoutVars>
      </dgm:prSet>
      <dgm:spPr/>
    </dgm:pt>
    <dgm:pt modelId="{7357C92D-0CCD-470A-A3DD-20C56BEAA29C}" type="pres">
      <dgm:prSet presAssocID="{654F05B5-6197-4F3C-A831-91A2AC7A8B43}" presName="sibTrans" presStyleCnt="0"/>
      <dgm:spPr/>
    </dgm:pt>
    <dgm:pt modelId="{90BE64A5-BCCC-4599-97FC-7EA2CF1C017C}" type="pres">
      <dgm:prSet presAssocID="{57DFFCE8-E050-4781-AA34-5D44F8BBCDB9}" presName="compNode" presStyleCnt="0"/>
      <dgm:spPr/>
    </dgm:pt>
    <dgm:pt modelId="{E85591A6-F74D-4996-9652-BF59BB3054EE}" type="pres">
      <dgm:prSet presAssocID="{57DFFCE8-E050-4781-AA34-5D44F8BBCD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93FDDE2-7222-4355-9D75-AC6FCAD1F4C4}" type="pres">
      <dgm:prSet presAssocID="{57DFFCE8-E050-4781-AA34-5D44F8BBCDB9}" presName="spaceRect" presStyleCnt="0"/>
      <dgm:spPr/>
    </dgm:pt>
    <dgm:pt modelId="{3BF8F189-D218-4DAE-8622-85331818FF74}" type="pres">
      <dgm:prSet presAssocID="{57DFFCE8-E050-4781-AA34-5D44F8BBCDB9}" presName="textRect" presStyleLbl="revTx" presStyleIdx="2" presStyleCnt="5">
        <dgm:presLayoutVars>
          <dgm:chMax val="1"/>
          <dgm:chPref val="1"/>
        </dgm:presLayoutVars>
      </dgm:prSet>
      <dgm:spPr/>
    </dgm:pt>
    <dgm:pt modelId="{9BD41766-C63F-4835-80F2-114414A6825D}" type="pres">
      <dgm:prSet presAssocID="{A30B9E49-08B1-4F1F-94A4-BED960E613C7}" presName="sibTrans" presStyleCnt="0"/>
      <dgm:spPr/>
    </dgm:pt>
    <dgm:pt modelId="{1A182A87-6E31-4C74-AD66-D3823111EB75}" type="pres">
      <dgm:prSet presAssocID="{E939FEC9-4385-4B79-8146-FAFA64DEC12E}" presName="compNode" presStyleCnt="0"/>
      <dgm:spPr/>
    </dgm:pt>
    <dgm:pt modelId="{F68CB792-77DF-4567-AF64-6268B5FD2528}" type="pres">
      <dgm:prSet presAssocID="{E939FEC9-4385-4B79-8146-FAFA64DEC1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4C315C7-F04C-47CF-B211-D410380D303A}" type="pres">
      <dgm:prSet presAssocID="{E939FEC9-4385-4B79-8146-FAFA64DEC12E}" presName="spaceRect" presStyleCnt="0"/>
      <dgm:spPr/>
    </dgm:pt>
    <dgm:pt modelId="{F87EE135-4D18-48F0-A6DB-AEB404A94EB7}" type="pres">
      <dgm:prSet presAssocID="{E939FEC9-4385-4B79-8146-FAFA64DEC12E}" presName="textRect" presStyleLbl="revTx" presStyleIdx="3" presStyleCnt="5">
        <dgm:presLayoutVars>
          <dgm:chMax val="1"/>
          <dgm:chPref val="1"/>
        </dgm:presLayoutVars>
      </dgm:prSet>
      <dgm:spPr/>
    </dgm:pt>
    <dgm:pt modelId="{6CE0A735-6EDF-4456-A7F8-5620DB347936}" type="pres">
      <dgm:prSet presAssocID="{6AADFA89-8A63-4A22-9969-65D8F0D69C64}" presName="sibTrans" presStyleCnt="0"/>
      <dgm:spPr/>
    </dgm:pt>
    <dgm:pt modelId="{90C327E6-1DB4-4627-9258-803E459E8828}" type="pres">
      <dgm:prSet presAssocID="{21DD011C-D072-4559-BC1F-4C7377F957E5}" presName="compNode" presStyleCnt="0"/>
      <dgm:spPr/>
    </dgm:pt>
    <dgm:pt modelId="{FBDE2394-D577-4869-AB2E-857186D309E5}" type="pres">
      <dgm:prSet presAssocID="{21DD011C-D072-4559-BC1F-4C7377F957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E75D70C-EF01-4F46-8E3C-76E5DFCDBFBC}" type="pres">
      <dgm:prSet presAssocID="{21DD011C-D072-4559-BC1F-4C7377F957E5}" presName="spaceRect" presStyleCnt="0"/>
      <dgm:spPr/>
    </dgm:pt>
    <dgm:pt modelId="{13692670-7DD6-4460-9A0F-436412AA8A14}" type="pres">
      <dgm:prSet presAssocID="{21DD011C-D072-4559-BC1F-4C7377F957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4F6D509-F907-415A-BCC8-E133D3425C9D}" srcId="{68C236C2-A9FA-4F73-8B7C-1F8349B9D75C}" destId="{57DFFCE8-E050-4781-AA34-5D44F8BBCDB9}" srcOrd="2" destOrd="0" parTransId="{6F9B1AAC-DE2F-4B7E-9240-B0CD4749A6D0}" sibTransId="{A30B9E49-08B1-4F1F-94A4-BED960E613C7}"/>
    <dgm:cxn modelId="{0988A938-ACA2-4498-8018-87700CD06A09}" type="presOf" srcId="{18E58F2E-FCA9-43CA-9C2A-B467340F5F15}" destId="{26BC2650-6B9F-4695-9961-D22129298C17}" srcOrd="0" destOrd="0" presId="urn:microsoft.com/office/officeart/2018/2/layout/IconLabelList"/>
    <dgm:cxn modelId="{B02F6547-E113-4D2F-B13E-5DC7AF746BB3}" srcId="{68C236C2-A9FA-4F73-8B7C-1F8349B9D75C}" destId="{18E58F2E-FCA9-43CA-9C2A-B467340F5F15}" srcOrd="0" destOrd="0" parTransId="{E5F52555-2527-4C30-8DAC-8DEBA7A2E409}" sibTransId="{EE585E49-AD0F-4E9D-BA93-D312D1CD3A1C}"/>
    <dgm:cxn modelId="{3CF35474-708B-49D5-9C8A-ABBFE0A8B4EA}" type="presOf" srcId="{4AC7FD52-AA0B-4B4D-B5BA-D47134C03147}" destId="{CFF7853D-1E02-46D6-A808-25C05127B4FC}" srcOrd="0" destOrd="0" presId="urn:microsoft.com/office/officeart/2018/2/layout/IconLabelList"/>
    <dgm:cxn modelId="{71DA1B59-6627-4540-89B3-6CE54DE4CCF2}" srcId="{68C236C2-A9FA-4F73-8B7C-1F8349B9D75C}" destId="{4AC7FD52-AA0B-4B4D-B5BA-D47134C03147}" srcOrd="1" destOrd="0" parTransId="{D995EA5B-9836-4A80-A492-14E200BE9FB1}" sibTransId="{654F05B5-6197-4F3C-A831-91A2AC7A8B43}"/>
    <dgm:cxn modelId="{86B8AB9D-B0A7-4A49-8C86-388474404A5D}" type="presOf" srcId="{E939FEC9-4385-4B79-8146-FAFA64DEC12E}" destId="{F87EE135-4D18-48F0-A6DB-AEB404A94EB7}" srcOrd="0" destOrd="0" presId="urn:microsoft.com/office/officeart/2018/2/layout/IconLabelList"/>
    <dgm:cxn modelId="{77A2F8AC-439C-4A7D-BC75-89143012DB1D}" type="presOf" srcId="{57DFFCE8-E050-4781-AA34-5D44F8BBCDB9}" destId="{3BF8F189-D218-4DAE-8622-85331818FF74}" srcOrd="0" destOrd="0" presId="urn:microsoft.com/office/officeart/2018/2/layout/IconLabelList"/>
    <dgm:cxn modelId="{FF588ADE-71EA-4DAF-83A3-4CF23813BB50}" type="presOf" srcId="{21DD011C-D072-4559-BC1F-4C7377F957E5}" destId="{13692670-7DD6-4460-9A0F-436412AA8A14}" srcOrd="0" destOrd="0" presId="urn:microsoft.com/office/officeart/2018/2/layout/IconLabelList"/>
    <dgm:cxn modelId="{8039F2E7-CC95-4E86-91BE-4DE5629914B8}" type="presOf" srcId="{68C236C2-A9FA-4F73-8B7C-1F8349B9D75C}" destId="{40C74829-128F-4A46-BB3F-D98F2F507A73}" srcOrd="0" destOrd="0" presId="urn:microsoft.com/office/officeart/2018/2/layout/IconLabelList"/>
    <dgm:cxn modelId="{ED4D78E9-92CE-4720-A910-7AC84123AD78}" srcId="{68C236C2-A9FA-4F73-8B7C-1F8349B9D75C}" destId="{21DD011C-D072-4559-BC1F-4C7377F957E5}" srcOrd="4" destOrd="0" parTransId="{411BBF14-076E-47FF-AC0B-520EF941C68A}" sibTransId="{9D3EA23C-7C87-413F-B1AF-DCFAEC692D1D}"/>
    <dgm:cxn modelId="{08D0E8E9-7608-455E-AE80-515E5B02154F}" srcId="{68C236C2-A9FA-4F73-8B7C-1F8349B9D75C}" destId="{E939FEC9-4385-4B79-8146-FAFA64DEC12E}" srcOrd="3" destOrd="0" parTransId="{562E8F29-1250-4494-A328-4EB3B388FA80}" sibTransId="{6AADFA89-8A63-4A22-9969-65D8F0D69C64}"/>
    <dgm:cxn modelId="{059F6DD5-E2DA-4683-ACB2-C3FE9C76B135}" type="presParOf" srcId="{40C74829-128F-4A46-BB3F-D98F2F507A73}" destId="{6F78BF04-714B-4D66-83BC-E1FD22B9A5CD}" srcOrd="0" destOrd="0" presId="urn:microsoft.com/office/officeart/2018/2/layout/IconLabelList"/>
    <dgm:cxn modelId="{46D33B37-4970-4DF7-B9A8-21B92EB0C764}" type="presParOf" srcId="{6F78BF04-714B-4D66-83BC-E1FD22B9A5CD}" destId="{7C4FB451-1188-49DC-8599-45E8D7239F0A}" srcOrd="0" destOrd="0" presId="urn:microsoft.com/office/officeart/2018/2/layout/IconLabelList"/>
    <dgm:cxn modelId="{EA66BA45-BD26-4CAB-A4B9-2B255890BE52}" type="presParOf" srcId="{6F78BF04-714B-4D66-83BC-E1FD22B9A5CD}" destId="{29890512-A1BE-44C8-80B0-149540344544}" srcOrd="1" destOrd="0" presId="urn:microsoft.com/office/officeart/2018/2/layout/IconLabelList"/>
    <dgm:cxn modelId="{3A356D12-63B3-445C-A316-B97AB05DC2EE}" type="presParOf" srcId="{6F78BF04-714B-4D66-83BC-E1FD22B9A5CD}" destId="{26BC2650-6B9F-4695-9961-D22129298C17}" srcOrd="2" destOrd="0" presId="urn:microsoft.com/office/officeart/2018/2/layout/IconLabelList"/>
    <dgm:cxn modelId="{390D0653-C82A-40F8-BA5C-2BD5592B3C86}" type="presParOf" srcId="{40C74829-128F-4A46-BB3F-D98F2F507A73}" destId="{0B3D1283-D0F0-4C6B-8300-AAB1EED53DDA}" srcOrd="1" destOrd="0" presId="urn:microsoft.com/office/officeart/2018/2/layout/IconLabelList"/>
    <dgm:cxn modelId="{6F480223-5DC5-4BD3-ABB6-F31B07F1E87C}" type="presParOf" srcId="{40C74829-128F-4A46-BB3F-D98F2F507A73}" destId="{FD76C80E-7F6B-43FE-92B7-940C5742FA22}" srcOrd="2" destOrd="0" presId="urn:microsoft.com/office/officeart/2018/2/layout/IconLabelList"/>
    <dgm:cxn modelId="{F3D3C3F7-92FE-45EF-9FE2-7C88D2A67C1F}" type="presParOf" srcId="{FD76C80E-7F6B-43FE-92B7-940C5742FA22}" destId="{3A764FEF-29F9-4E62-815D-EC70B0A5F72D}" srcOrd="0" destOrd="0" presId="urn:microsoft.com/office/officeart/2018/2/layout/IconLabelList"/>
    <dgm:cxn modelId="{831928A7-EA27-4C16-A3DA-A9108DFE9090}" type="presParOf" srcId="{FD76C80E-7F6B-43FE-92B7-940C5742FA22}" destId="{C54270F5-AE96-461F-B82D-7A13336356AC}" srcOrd="1" destOrd="0" presId="urn:microsoft.com/office/officeart/2018/2/layout/IconLabelList"/>
    <dgm:cxn modelId="{8F06A986-374C-4C33-9B02-BF6096C2C4B0}" type="presParOf" srcId="{FD76C80E-7F6B-43FE-92B7-940C5742FA22}" destId="{CFF7853D-1E02-46D6-A808-25C05127B4FC}" srcOrd="2" destOrd="0" presId="urn:microsoft.com/office/officeart/2018/2/layout/IconLabelList"/>
    <dgm:cxn modelId="{F1272AFE-8EEE-4FF9-8BE4-94D7A70DD3CD}" type="presParOf" srcId="{40C74829-128F-4A46-BB3F-D98F2F507A73}" destId="{7357C92D-0CCD-470A-A3DD-20C56BEAA29C}" srcOrd="3" destOrd="0" presId="urn:microsoft.com/office/officeart/2018/2/layout/IconLabelList"/>
    <dgm:cxn modelId="{E118D933-F434-4E43-AEFE-9FFA2BB3C1CA}" type="presParOf" srcId="{40C74829-128F-4A46-BB3F-D98F2F507A73}" destId="{90BE64A5-BCCC-4599-97FC-7EA2CF1C017C}" srcOrd="4" destOrd="0" presId="urn:microsoft.com/office/officeart/2018/2/layout/IconLabelList"/>
    <dgm:cxn modelId="{9874F566-2476-48A2-8BBB-18BC74394930}" type="presParOf" srcId="{90BE64A5-BCCC-4599-97FC-7EA2CF1C017C}" destId="{E85591A6-F74D-4996-9652-BF59BB3054EE}" srcOrd="0" destOrd="0" presId="urn:microsoft.com/office/officeart/2018/2/layout/IconLabelList"/>
    <dgm:cxn modelId="{E84C55F8-2E2E-4DB5-B951-18E2A3761B17}" type="presParOf" srcId="{90BE64A5-BCCC-4599-97FC-7EA2CF1C017C}" destId="{B93FDDE2-7222-4355-9D75-AC6FCAD1F4C4}" srcOrd="1" destOrd="0" presId="urn:microsoft.com/office/officeart/2018/2/layout/IconLabelList"/>
    <dgm:cxn modelId="{171D84BF-64CB-4435-88D2-2D3889EEA554}" type="presParOf" srcId="{90BE64A5-BCCC-4599-97FC-7EA2CF1C017C}" destId="{3BF8F189-D218-4DAE-8622-85331818FF74}" srcOrd="2" destOrd="0" presId="urn:microsoft.com/office/officeart/2018/2/layout/IconLabelList"/>
    <dgm:cxn modelId="{EBE1256D-41CF-4B60-81C7-36C054992B47}" type="presParOf" srcId="{40C74829-128F-4A46-BB3F-D98F2F507A73}" destId="{9BD41766-C63F-4835-80F2-114414A6825D}" srcOrd="5" destOrd="0" presId="urn:microsoft.com/office/officeart/2018/2/layout/IconLabelList"/>
    <dgm:cxn modelId="{ED4F2CF1-F00F-477F-9596-166A159AC1DF}" type="presParOf" srcId="{40C74829-128F-4A46-BB3F-D98F2F507A73}" destId="{1A182A87-6E31-4C74-AD66-D3823111EB75}" srcOrd="6" destOrd="0" presId="urn:microsoft.com/office/officeart/2018/2/layout/IconLabelList"/>
    <dgm:cxn modelId="{4961FEEA-02E5-4913-9504-5E8674532E69}" type="presParOf" srcId="{1A182A87-6E31-4C74-AD66-D3823111EB75}" destId="{F68CB792-77DF-4567-AF64-6268B5FD2528}" srcOrd="0" destOrd="0" presId="urn:microsoft.com/office/officeart/2018/2/layout/IconLabelList"/>
    <dgm:cxn modelId="{B85D6895-CF6B-4AE4-B82C-1D9E8B5ABCFF}" type="presParOf" srcId="{1A182A87-6E31-4C74-AD66-D3823111EB75}" destId="{34C315C7-F04C-47CF-B211-D410380D303A}" srcOrd="1" destOrd="0" presId="urn:microsoft.com/office/officeart/2018/2/layout/IconLabelList"/>
    <dgm:cxn modelId="{EBB086D6-E8F3-4025-8A5C-391BDCDE4A6E}" type="presParOf" srcId="{1A182A87-6E31-4C74-AD66-D3823111EB75}" destId="{F87EE135-4D18-48F0-A6DB-AEB404A94EB7}" srcOrd="2" destOrd="0" presId="urn:microsoft.com/office/officeart/2018/2/layout/IconLabelList"/>
    <dgm:cxn modelId="{7E63BBE2-91F4-428B-B2A2-C32D42B3F9F9}" type="presParOf" srcId="{40C74829-128F-4A46-BB3F-D98F2F507A73}" destId="{6CE0A735-6EDF-4456-A7F8-5620DB347936}" srcOrd="7" destOrd="0" presId="urn:microsoft.com/office/officeart/2018/2/layout/IconLabelList"/>
    <dgm:cxn modelId="{9FD1E076-0B1D-43A2-B31C-2B9C69B2A42E}" type="presParOf" srcId="{40C74829-128F-4A46-BB3F-D98F2F507A73}" destId="{90C327E6-1DB4-4627-9258-803E459E8828}" srcOrd="8" destOrd="0" presId="urn:microsoft.com/office/officeart/2018/2/layout/IconLabelList"/>
    <dgm:cxn modelId="{D4691C1F-760D-4F31-8A84-3F1C02089F74}" type="presParOf" srcId="{90C327E6-1DB4-4627-9258-803E459E8828}" destId="{FBDE2394-D577-4869-AB2E-857186D309E5}" srcOrd="0" destOrd="0" presId="urn:microsoft.com/office/officeart/2018/2/layout/IconLabelList"/>
    <dgm:cxn modelId="{C7DE63F6-4680-488F-B00D-C5FAA97F2AE9}" type="presParOf" srcId="{90C327E6-1DB4-4627-9258-803E459E8828}" destId="{BE75D70C-EF01-4F46-8E3C-76E5DFCDBFBC}" srcOrd="1" destOrd="0" presId="urn:microsoft.com/office/officeart/2018/2/layout/IconLabelList"/>
    <dgm:cxn modelId="{C5912DA5-D3C4-4D0C-A654-91E56C612FA9}" type="presParOf" srcId="{90C327E6-1DB4-4627-9258-803E459E8828}" destId="{13692670-7DD6-4460-9A0F-436412AA8A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51722-0426-4B38-A2BB-7EF974F4DEE6}">
      <dsp:nvSpPr>
        <dsp:cNvPr id="0" name=""/>
        <dsp:cNvSpPr/>
      </dsp:nvSpPr>
      <dsp:spPr>
        <a:xfrm>
          <a:off x="471856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45FEB-E466-4E28-9D69-1AE1681BB641}">
      <dsp:nvSpPr>
        <dsp:cNvPr id="0" name=""/>
        <dsp:cNvSpPr/>
      </dsp:nvSpPr>
      <dsp:spPr>
        <a:xfrm>
          <a:off x="5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Extensive Product Catalogue</a:t>
          </a:r>
          <a:endParaRPr lang="en-US" sz="1600" kern="1200"/>
        </a:p>
      </dsp:txBody>
      <dsp:txXfrm>
        <a:off x="59" y="1855019"/>
        <a:ext cx="1715625" cy="686250"/>
      </dsp:txXfrm>
    </dsp:sp>
    <dsp:sp modelId="{5057E42B-5A01-4FB9-A95E-6C7A91B6FF30}">
      <dsp:nvSpPr>
        <dsp:cNvPr id="0" name=""/>
        <dsp:cNvSpPr/>
      </dsp:nvSpPr>
      <dsp:spPr>
        <a:xfrm>
          <a:off x="248771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35BF4-C58D-42D7-842E-351602807439}">
      <dsp:nvSpPr>
        <dsp:cNvPr id="0" name=""/>
        <dsp:cNvSpPr/>
      </dsp:nvSpPr>
      <dsp:spPr>
        <a:xfrm>
          <a:off x="201591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Advanced Search and Filtering</a:t>
          </a:r>
          <a:endParaRPr lang="en-US" sz="1600" kern="1200"/>
        </a:p>
      </dsp:txBody>
      <dsp:txXfrm>
        <a:off x="2015919" y="1855019"/>
        <a:ext cx="1715625" cy="686250"/>
      </dsp:txXfrm>
    </dsp:sp>
    <dsp:sp modelId="{F6E2EFDC-7700-4D8C-85EC-CB3BA816D5FE}">
      <dsp:nvSpPr>
        <dsp:cNvPr id="0" name=""/>
        <dsp:cNvSpPr/>
      </dsp:nvSpPr>
      <dsp:spPr>
        <a:xfrm>
          <a:off x="450357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E325E-406F-4DB5-A2A1-24D1CC03EBB5}">
      <dsp:nvSpPr>
        <dsp:cNvPr id="0" name=""/>
        <dsp:cNvSpPr/>
      </dsp:nvSpPr>
      <dsp:spPr>
        <a:xfrm>
          <a:off x="4031778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AI Chatbot Assistance</a:t>
          </a:r>
          <a:endParaRPr lang="en-US" sz="1600" kern="1200"/>
        </a:p>
      </dsp:txBody>
      <dsp:txXfrm>
        <a:off x="4031778" y="1855019"/>
        <a:ext cx="1715625" cy="686250"/>
      </dsp:txXfrm>
    </dsp:sp>
    <dsp:sp modelId="{5AD25111-D2E0-4145-BBF5-DA1FA483DAB5}">
      <dsp:nvSpPr>
        <dsp:cNvPr id="0" name=""/>
        <dsp:cNvSpPr/>
      </dsp:nvSpPr>
      <dsp:spPr>
        <a:xfrm>
          <a:off x="651943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30CA3-86A4-4222-B5AA-E7ED545FA8F8}">
      <dsp:nvSpPr>
        <dsp:cNvPr id="0" name=""/>
        <dsp:cNvSpPr/>
      </dsp:nvSpPr>
      <dsp:spPr>
        <a:xfrm>
          <a:off x="604763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Real- Time Inventory Updates (Client)</a:t>
          </a:r>
          <a:endParaRPr lang="en-US" sz="1600" kern="1200"/>
        </a:p>
      </dsp:txBody>
      <dsp:txXfrm>
        <a:off x="6047637" y="1855019"/>
        <a:ext cx="1715625" cy="686250"/>
      </dsp:txXfrm>
    </dsp:sp>
    <dsp:sp modelId="{68E31EE7-FA19-4F01-82DD-7CCCC01E2873}">
      <dsp:nvSpPr>
        <dsp:cNvPr id="0" name=""/>
        <dsp:cNvSpPr/>
      </dsp:nvSpPr>
      <dsp:spPr>
        <a:xfrm>
          <a:off x="853529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52239-3153-4CC8-AE55-B958DCBED95C}">
      <dsp:nvSpPr>
        <dsp:cNvPr id="0" name=""/>
        <dsp:cNvSpPr/>
      </dsp:nvSpPr>
      <dsp:spPr>
        <a:xfrm>
          <a:off x="806349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Multiple Payment Options</a:t>
          </a:r>
          <a:endParaRPr lang="en-US" sz="1600" kern="1200"/>
        </a:p>
      </dsp:txBody>
      <dsp:txXfrm>
        <a:off x="8063497" y="1855019"/>
        <a:ext cx="1715625" cy="686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FB451-1188-49DC-8599-45E8D7239F0A}">
      <dsp:nvSpPr>
        <dsp:cNvPr id="0" name=""/>
        <dsp:cNvSpPr/>
      </dsp:nvSpPr>
      <dsp:spPr>
        <a:xfrm>
          <a:off x="471856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C2650-6B9F-4695-9961-D22129298C17}">
      <dsp:nvSpPr>
        <dsp:cNvPr id="0" name=""/>
        <dsp:cNvSpPr/>
      </dsp:nvSpPr>
      <dsp:spPr>
        <a:xfrm>
          <a:off x="5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/>
            <a:t>Data Security</a:t>
          </a:r>
          <a:endParaRPr lang="en-US" sz="1700" kern="1200"/>
        </a:p>
      </dsp:txBody>
      <dsp:txXfrm>
        <a:off x="59" y="1855019"/>
        <a:ext cx="1715625" cy="686250"/>
      </dsp:txXfrm>
    </dsp:sp>
    <dsp:sp modelId="{3A764FEF-29F9-4E62-815D-EC70B0A5F72D}">
      <dsp:nvSpPr>
        <dsp:cNvPr id="0" name=""/>
        <dsp:cNvSpPr/>
      </dsp:nvSpPr>
      <dsp:spPr>
        <a:xfrm>
          <a:off x="248771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7853D-1E02-46D6-A808-25C05127B4FC}">
      <dsp:nvSpPr>
        <dsp:cNvPr id="0" name=""/>
        <dsp:cNvSpPr/>
      </dsp:nvSpPr>
      <dsp:spPr>
        <a:xfrm>
          <a:off x="2015919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/>
            <a:t>Logistics Matters</a:t>
          </a:r>
          <a:endParaRPr lang="en-US" sz="1700" kern="1200"/>
        </a:p>
      </dsp:txBody>
      <dsp:txXfrm>
        <a:off x="2015919" y="1855019"/>
        <a:ext cx="1715625" cy="686250"/>
      </dsp:txXfrm>
    </dsp:sp>
    <dsp:sp modelId="{E85591A6-F74D-4996-9652-BF59BB3054EE}">
      <dsp:nvSpPr>
        <dsp:cNvPr id="0" name=""/>
        <dsp:cNvSpPr/>
      </dsp:nvSpPr>
      <dsp:spPr>
        <a:xfrm>
          <a:off x="4503575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8F189-D218-4DAE-8622-85331818FF74}">
      <dsp:nvSpPr>
        <dsp:cNvPr id="0" name=""/>
        <dsp:cNvSpPr/>
      </dsp:nvSpPr>
      <dsp:spPr>
        <a:xfrm>
          <a:off x="4031778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/>
            <a:t>Site Maintenance</a:t>
          </a:r>
          <a:endParaRPr lang="en-US" sz="1700" kern="1200"/>
        </a:p>
      </dsp:txBody>
      <dsp:txXfrm>
        <a:off x="4031778" y="1855019"/>
        <a:ext cx="1715625" cy="686250"/>
      </dsp:txXfrm>
    </dsp:sp>
    <dsp:sp modelId="{F68CB792-77DF-4567-AF64-6268B5FD2528}">
      <dsp:nvSpPr>
        <dsp:cNvPr id="0" name=""/>
        <dsp:cNvSpPr/>
      </dsp:nvSpPr>
      <dsp:spPr>
        <a:xfrm>
          <a:off x="651943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EE135-4D18-48F0-A6DB-AEB404A94EB7}">
      <dsp:nvSpPr>
        <dsp:cNvPr id="0" name=""/>
        <dsp:cNvSpPr/>
      </dsp:nvSpPr>
      <dsp:spPr>
        <a:xfrm>
          <a:off x="604763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/>
            <a:t>Coordination with Business Owners</a:t>
          </a:r>
          <a:endParaRPr lang="en-US" sz="1700" kern="1200"/>
        </a:p>
      </dsp:txBody>
      <dsp:txXfrm>
        <a:off x="6047637" y="1855019"/>
        <a:ext cx="1715625" cy="686250"/>
      </dsp:txXfrm>
    </dsp:sp>
    <dsp:sp modelId="{FBDE2394-D577-4869-AB2E-857186D309E5}">
      <dsp:nvSpPr>
        <dsp:cNvPr id="0" name=""/>
        <dsp:cNvSpPr/>
      </dsp:nvSpPr>
      <dsp:spPr>
        <a:xfrm>
          <a:off x="8535294" y="825545"/>
          <a:ext cx="772031" cy="7720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92670-7DD6-4460-9A0F-436412AA8A14}">
      <dsp:nvSpPr>
        <dsp:cNvPr id="0" name=""/>
        <dsp:cNvSpPr/>
      </dsp:nvSpPr>
      <dsp:spPr>
        <a:xfrm>
          <a:off x="8063497" y="1855019"/>
          <a:ext cx="1715625" cy="68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b="1" kern="1200"/>
            <a:t>Technical Challenges</a:t>
          </a:r>
          <a:endParaRPr lang="en-US" sz="1700" kern="1200"/>
        </a:p>
      </dsp:txBody>
      <dsp:txXfrm>
        <a:off x="8063497" y="1855019"/>
        <a:ext cx="1715625" cy="68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7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9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4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84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6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svg"/><Relationship Id="rId9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 with a blue circle and white text&#10;&#10;Description automatically generated">
            <a:extLst>
              <a:ext uri="{FF2B5EF4-FFF2-40B4-BE49-F238E27FC236}">
                <a16:creationId xmlns:a16="http://schemas.microsoft.com/office/drawing/2014/main" id="{7AD00149-B057-7A7B-0F92-A63C573CC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16" y="925333"/>
            <a:ext cx="4613984" cy="4613984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58B0A7-43B7-9711-3AA4-E14DC2A24889}"/>
              </a:ext>
            </a:extLst>
          </p:cNvPr>
          <p:cNvSpPr txBox="1"/>
          <p:nvPr/>
        </p:nvSpPr>
        <p:spPr>
          <a:xfrm>
            <a:off x="739836" y="648866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Presenter: Chua Kai Feng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122" y="10128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Project Planning</a:t>
            </a:r>
          </a:p>
        </p:txBody>
      </p:sp>
      <p:pic>
        <p:nvPicPr>
          <p:cNvPr id="17" name="Picture Placeholder 16" descr="Puzzle pieces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48" r="16948"/>
          <a:stretch/>
        </p:blipFill>
        <p:spPr>
          <a:xfrm>
            <a:off x="904238" y="1157224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195636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B4838B2-56F9-9FF7-F60B-772A191E9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68908"/>
              </p:ext>
            </p:extLst>
          </p:nvPr>
        </p:nvGraphicFramePr>
        <p:xfrm>
          <a:off x="1158865" y="2017467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367C-39B3-815C-52DA-C6A2C89D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SG" dirty="0"/>
              <a:t>Risk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33DDB7-4675-7AB1-F5E2-AE5F12251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938812"/>
              </p:ext>
            </p:extLst>
          </p:nvPr>
        </p:nvGraphicFramePr>
        <p:xfrm>
          <a:off x="1158865" y="2017467"/>
          <a:ext cx="9779182" cy="3366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23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0AF-F5DD-B0C9-FDA6-4E0B6BD9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SG" dirty="0"/>
              <a:t>Technologies Involve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3D735F-ABDA-D80F-AFCE-10BD765A7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66471"/>
              </p:ext>
            </p:extLst>
          </p:nvPr>
        </p:nvGraphicFramePr>
        <p:xfrm>
          <a:off x="1294063" y="2316479"/>
          <a:ext cx="8619956" cy="238385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4989">
                  <a:extLst>
                    <a:ext uri="{9D8B030D-6E8A-4147-A177-3AD203B41FA5}">
                      <a16:colId xmlns:a16="http://schemas.microsoft.com/office/drawing/2014/main" val="1853880782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699705978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2674207658"/>
                    </a:ext>
                  </a:extLst>
                </a:gridCol>
                <a:gridCol w="2154989">
                  <a:extLst>
                    <a:ext uri="{9D8B030D-6E8A-4147-A177-3AD203B41FA5}">
                      <a16:colId xmlns:a16="http://schemas.microsoft.com/office/drawing/2014/main" val="2583697165"/>
                    </a:ext>
                  </a:extLst>
                </a:gridCol>
              </a:tblGrid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Backend (Server)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UI Drafting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04401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HTML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Draw.io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33183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Express.js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894580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434613"/>
                  </a:ext>
                </a:extLst>
              </a:tr>
              <a:tr h="476771">
                <a:tc>
                  <a:txBody>
                    <a:bodyPr/>
                    <a:lstStyle/>
                    <a:p>
                      <a:r>
                        <a:rPr lang="en-SG" dirty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90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0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Database </a:t>
            </a:r>
            <a:br>
              <a:rPr lang="en-US" dirty="0"/>
            </a:br>
            <a:r>
              <a:rPr lang="en-US" dirty="0"/>
              <a:t>Designing</a:t>
            </a:r>
          </a:p>
        </p:txBody>
      </p:sp>
      <p:pic>
        <p:nvPicPr>
          <p:cNvPr id="17" name="Picture Placeholder 16" descr="People doing teamwork illustration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553" r="18553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405659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10AF-F5DD-B0C9-FDA6-4E0B6BD9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08" y="-484132"/>
            <a:ext cx="9779183" cy="1744415"/>
          </a:xfrm>
        </p:spPr>
        <p:txBody>
          <a:bodyPr anchor="b">
            <a:normAutofit/>
          </a:bodyPr>
          <a:lstStyle/>
          <a:p>
            <a:r>
              <a:rPr lang="en-SG" dirty="0"/>
              <a:t>Database Design</a:t>
            </a:r>
          </a:p>
        </p:txBody>
      </p:sp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0700EB69-8A6A-102D-6565-47313283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08" y="1391671"/>
            <a:ext cx="7536669" cy="51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1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UI Drafting</a:t>
            </a:r>
          </a:p>
        </p:txBody>
      </p:sp>
      <p:pic>
        <p:nvPicPr>
          <p:cNvPr id="17" name="Picture Placeholder 16" descr="3D wooden cubes with one yellow cube suspended in mid-air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19" r="16819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344470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4077AC-5479-D4A9-BE02-28FA0B43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1132326"/>
            <a:ext cx="8869013" cy="5544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51691-69C2-4D3D-967C-A4B46B3D3DC4}"/>
              </a:ext>
            </a:extLst>
          </p:cNvPr>
          <p:cNvSpPr txBox="1"/>
          <p:nvPr/>
        </p:nvSpPr>
        <p:spPr>
          <a:xfrm>
            <a:off x="1225296" y="365760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423839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323419-48C5-8778-300A-2E35B05B4462}"/>
              </a:ext>
            </a:extLst>
          </p:cNvPr>
          <p:cNvSpPr/>
          <p:nvPr/>
        </p:nvSpPr>
        <p:spPr>
          <a:xfrm>
            <a:off x="0" y="4010025"/>
            <a:ext cx="12192000" cy="287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D04E7A6-2FF5-44FF-79B8-3ACB3AB8521A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82C4FB-6DEB-9497-9AD6-0FC9BDC4D64D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4" name="Picture 3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4069E0A0-3071-E3B7-40A0-3FB340E5F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6C8194-0EEF-6CD2-AA4B-88039800AE92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7DC9667-2582-4C34-3716-3CD6902CA9B6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CFEC479-086C-5432-DB1F-5CB3F8DFF268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9" name="Graphic 8" descr="Magnifying glass with solid fill">
                <a:extLst>
                  <a:ext uri="{FF2B5EF4-FFF2-40B4-BE49-F238E27FC236}">
                    <a16:creationId xmlns:a16="http://schemas.microsoft.com/office/drawing/2014/main" id="{829992B1-750E-74E8-7BF8-0D80008EC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11" name="Graphic 10" descr="Shopping cart with solid fill">
              <a:extLst>
                <a:ext uri="{FF2B5EF4-FFF2-40B4-BE49-F238E27FC236}">
                  <a16:creationId xmlns:a16="http://schemas.microsoft.com/office/drawing/2014/main" id="{5447F00D-9E4B-5B27-4057-D4AEC18F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0E1971-E476-D29D-1BC5-4FE14ABFB75F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559BE76-0D8A-A8AD-4144-1725852FA155}"/>
              </a:ext>
            </a:extLst>
          </p:cNvPr>
          <p:cNvSpPr/>
          <p:nvPr/>
        </p:nvSpPr>
        <p:spPr>
          <a:xfrm>
            <a:off x="0" y="1133475"/>
            <a:ext cx="12192000" cy="2876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https://www.google.com/url?sa=i&amp;url=https%3A%2F%2Finvideo.io%2Fblog%2Fsales-promotion-ideas%2F&amp;psig=AOvVaw2n-cludTkEcEgCsiQAyrCZ&amp;ust=1717679908040000&amp;source=images&amp;cd=vfe&amp;opi=89978449&amp;ved=0CBIQjRxqFwoTCLDYkr3GxIYDFQAAAAAdAAAAABAJ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FCC6BB-D236-96C8-EBE5-814F643486E0}"/>
              </a:ext>
            </a:extLst>
          </p:cNvPr>
          <p:cNvSpPr/>
          <p:nvPr/>
        </p:nvSpPr>
        <p:spPr>
          <a:xfrm>
            <a:off x="600075" y="4114585"/>
            <a:ext cx="10925175" cy="9525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004AA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 UP NOW FOR $10 Voucher On All Order!!!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10FBEF-304A-B2E8-E3CB-C5793FF44297}"/>
              </a:ext>
            </a:extLst>
          </p:cNvPr>
          <p:cNvSpPr/>
          <p:nvPr/>
        </p:nvSpPr>
        <p:spPr>
          <a:xfrm>
            <a:off x="600075" y="5172075"/>
            <a:ext cx="10925176" cy="171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C821AA-C9BA-6A68-2580-4E5AD186EB79}"/>
              </a:ext>
            </a:extLst>
          </p:cNvPr>
          <p:cNvCxnSpPr>
            <a:cxnSpLocks/>
          </p:cNvCxnSpPr>
          <p:nvPr/>
        </p:nvCxnSpPr>
        <p:spPr>
          <a:xfrm>
            <a:off x="633412" y="5505450"/>
            <a:ext cx="109251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AF2B3E-FDA2-FAAB-D901-190298BBBDB7}"/>
              </a:ext>
            </a:extLst>
          </p:cNvPr>
          <p:cNvSpPr txBox="1"/>
          <p:nvPr/>
        </p:nvSpPr>
        <p:spPr>
          <a:xfrm>
            <a:off x="633411" y="5152643"/>
            <a:ext cx="22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4AAD"/>
                </a:solidFill>
              </a:rPr>
              <a:t>Featured Stores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F9E29B-3C1D-3660-1618-E540CD709183}"/>
              </a:ext>
            </a:extLst>
          </p:cNvPr>
          <p:cNvCxnSpPr>
            <a:cxnSpLocks/>
          </p:cNvCxnSpPr>
          <p:nvPr/>
        </p:nvCxnSpPr>
        <p:spPr>
          <a:xfrm>
            <a:off x="633412" y="6645402"/>
            <a:ext cx="109251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CB53D7-76B6-20F4-0D2F-DDD66D17EAA0}"/>
              </a:ext>
            </a:extLst>
          </p:cNvPr>
          <p:cNvCxnSpPr>
            <a:cxnSpLocks/>
          </p:cNvCxnSpPr>
          <p:nvPr/>
        </p:nvCxnSpPr>
        <p:spPr>
          <a:xfrm>
            <a:off x="2005678" y="5512259"/>
            <a:ext cx="0" cy="11327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920722-5813-1997-2F6B-184E4D956078}"/>
              </a:ext>
            </a:extLst>
          </p:cNvPr>
          <p:cNvCxnSpPr>
            <a:cxnSpLocks/>
          </p:cNvCxnSpPr>
          <p:nvPr/>
        </p:nvCxnSpPr>
        <p:spPr>
          <a:xfrm flipH="1">
            <a:off x="3339744" y="5512258"/>
            <a:ext cx="9625" cy="113276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725ACA-CCFD-FF48-78CA-9300B69DB076}"/>
              </a:ext>
            </a:extLst>
          </p:cNvPr>
          <p:cNvCxnSpPr>
            <a:cxnSpLocks/>
          </p:cNvCxnSpPr>
          <p:nvPr/>
        </p:nvCxnSpPr>
        <p:spPr>
          <a:xfrm>
            <a:off x="4536564" y="5505451"/>
            <a:ext cx="0" cy="113023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F10BE4-FD90-3B9F-D324-263B500B43A0}"/>
              </a:ext>
            </a:extLst>
          </p:cNvPr>
          <p:cNvCxnSpPr>
            <a:cxnSpLocks/>
          </p:cNvCxnSpPr>
          <p:nvPr/>
        </p:nvCxnSpPr>
        <p:spPr>
          <a:xfrm>
            <a:off x="5723759" y="5505068"/>
            <a:ext cx="0" cy="113061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E7E196-D7EB-FAF0-FE96-BE96592A2FD5}"/>
              </a:ext>
            </a:extLst>
          </p:cNvPr>
          <p:cNvCxnSpPr>
            <a:cxnSpLocks/>
          </p:cNvCxnSpPr>
          <p:nvPr/>
        </p:nvCxnSpPr>
        <p:spPr>
          <a:xfrm>
            <a:off x="6910954" y="5512258"/>
            <a:ext cx="0" cy="113276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6B838D-0995-9667-0EFA-E8D5E8EB808D}"/>
              </a:ext>
            </a:extLst>
          </p:cNvPr>
          <p:cNvCxnSpPr>
            <a:cxnSpLocks/>
          </p:cNvCxnSpPr>
          <p:nvPr/>
        </p:nvCxnSpPr>
        <p:spPr>
          <a:xfrm>
            <a:off x="8098149" y="5505068"/>
            <a:ext cx="0" cy="113995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11EA95-6282-C262-471D-5228E9970261}"/>
              </a:ext>
            </a:extLst>
          </p:cNvPr>
          <p:cNvCxnSpPr>
            <a:cxnSpLocks/>
          </p:cNvCxnSpPr>
          <p:nvPr/>
        </p:nvCxnSpPr>
        <p:spPr>
          <a:xfrm>
            <a:off x="9285344" y="5512258"/>
            <a:ext cx="0" cy="113276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2F990AB-806B-9A72-7CFC-08AD4A808C07}"/>
              </a:ext>
            </a:extLst>
          </p:cNvPr>
          <p:cNvCxnSpPr>
            <a:cxnSpLocks/>
          </p:cNvCxnSpPr>
          <p:nvPr/>
        </p:nvCxnSpPr>
        <p:spPr>
          <a:xfrm>
            <a:off x="10467578" y="5509710"/>
            <a:ext cx="4961" cy="114540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3909600-5652-6524-B6E1-9E0517DAE1A8}"/>
              </a:ext>
            </a:extLst>
          </p:cNvPr>
          <p:cNvCxnSpPr>
            <a:cxnSpLocks/>
          </p:cNvCxnSpPr>
          <p:nvPr/>
        </p:nvCxnSpPr>
        <p:spPr>
          <a:xfrm>
            <a:off x="2005678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2F1C93-E1B3-6E97-24B1-952A1E60769C}"/>
              </a:ext>
            </a:extLst>
          </p:cNvPr>
          <p:cNvCxnSpPr>
            <a:cxnSpLocks/>
          </p:cNvCxnSpPr>
          <p:nvPr/>
        </p:nvCxnSpPr>
        <p:spPr>
          <a:xfrm flipH="1">
            <a:off x="3339744" y="6655119"/>
            <a:ext cx="10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DDBA650-FDE7-9D75-8CBC-C573727B7215}"/>
              </a:ext>
            </a:extLst>
          </p:cNvPr>
          <p:cNvCxnSpPr>
            <a:cxnSpLocks/>
          </p:cNvCxnSpPr>
          <p:nvPr/>
        </p:nvCxnSpPr>
        <p:spPr>
          <a:xfrm>
            <a:off x="4536564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832DF0-E400-9922-E1ED-5FEB6B9790C9}"/>
              </a:ext>
            </a:extLst>
          </p:cNvPr>
          <p:cNvCxnSpPr>
            <a:cxnSpLocks/>
          </p:cNvCxnSpPr>
          <p:nvPr/>
        </p:nvCxnSpPr>
        <p:spPr>
          <a:xfrm>
            <a:off x="5723759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8EB93D-8D67-8FD8-3F2F-048D3F0996D3}"/>
              </a:ext>
            </a:extLst>
          </p:cNvPr>
          <p:cNvCxnSpPr>
            <a:cxnSpLocks/>
          </p:cNvCxnSpPr>
          <p:nvPr/>
        </p:nvCxnSpPr>
        <p:spPr>
          <a:xfrm>
            <a:off x="6910954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5F390B-9777-3D3D-D46E-25A87B15E5B3}"/>
              </a:ext>
            </a:extLst>
          </p:cNvPr>
          <p:cNvCxnSpPr>
            <a:cxnSpLocks/>
          </p:cNvCxnSpPr>
          <p:nvPr/>
        </p:nvCxnSpPr>
        <p:spPr>
          <a:xfrm>
            <a:off x="8098149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AA1BDD8-F97A-70F8-D4C2-0B9215B9FD20}"/>
              </a:ext>
            </a:extLst>
          </p:cNvPr>
          <p:cNvCxnSpPr>
            <a:cxnSpLocks/>
          </p:cNvCxnSpPr>
          <p:nvPr/>
        </p:nvCxnSpPr>
        <p:spPr>
          <a:xfrm>
            <a:off x="9284945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007CD5A-FECA-0878-53EE-736840DA31A0}"/>
              </a:ext>
            </a:extLst>
          </p:cNvPr>
          <p:cNvCxnSpPr>
            <a:cxnSpLocks/>
          </p:cNvCxnSpPr>
          <p:nvPr/>
        </p:nvCxnSpPr>
        <p:spPr>
          <a:xfrm>
            <a:off x="10472791" y="6655119"/>
            <a:ext cx="0" cy="231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28D127F-4B39-777B-4F9C-7BC883DDC8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565"/>
          <a:stretch/>
        </p:blipFill>
        <p:spPr>
          <a:xfrm>
            <a:off x="600076" y="5516007"/>
            <a:ext cx="10925176" cy="1370186"/>
          </a:xfrm>
          <a:prstGeom prst="rect">
            <a:avLst/>
          </a:prstGeom>
        </p:spPr>
      </p:pic>
      <p:pic>
        <p:nvPicPr>
          <p:cNvPr id="1026" name="Picture 2" descr="20+ Sales Promotion Examples [+Definition &amp; Expert Ideas]">
            <a:extLst>
              <a:ext uri="{FF2B5EF4-FFF2-40B4-BE49-F238E27FC236}">
                <a16:creationId xmlns:a16="http://schemas.microsoft.com/office/drawing/2014/main" id="{2F1DF7BC-8DA3-F3A6-3190-B601C133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92" y="1537745"/>
            <a:ext cx="4613729" cy="22684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nese New Year Marketing Ideas to Skyrocket Online Sales">
            <a:extLst>
              <a:ext uri="{FF2B5EF4-FFF2-40B4-BE49-F238E27FC236}">
                <a16:creationId xmlns:a16="http://schemas.microsoft.com/office/drawing/2014/main" id="{05D012BC-AB5F-2878-F2F3-A94CE738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69" y="1537745"/>
            <a:ext cx="1613047" cy="22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54E72B6-2046-6700-DECA-EC852CF0E68B}"/>
              </a:ext>
            </a:extLst>
          </p:cNvPr>
          <p:cNvSpPr txBox="1"/>
          <p:nvPr/>
        </p:nvSpPr>
        <p:spPr>
          <a:xfrm>
            <a:off x="600075" y="1128080"/>
            <a:ext cx="143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4AAD"/>
                </a:solidFill>
              </a:rPr>
              <a:t>Promotions</a:t>
            </a:r>
          </a:p>
        </p:txBody>
      </p:sp>
      <p:pic>
        <p:nvPicPr>
          <p:cNvPr id="1034" name="Picture 10" descr="35 Sales Promotion Ideas to Grow Your Brand in 2024">
            <a:extLst>
              <a:ext uri="{FF2B5EF4-FFF2-40B4-BE49-F238E27FC236}">
                <a16:creationId xmlns:a16="http://schemas.microsoft.com/office/drawing/2014/main" id="{AB1D0DA2-27A4-BFF6-5191-094C6D1C4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127" y="1537745"/>
            <a:ext cx="1437502" cy="22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25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623BF-095E-4C6A-7BBA-AD7242C2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1017835"/>
            <a:ext cx="8888065" cy="555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3E585D-D087-EA82-999C-16C7DF26230A}"/>
              </a:ext>
            </a:extLst>
          </p:cNvPr>
          <p:cNvSpPr txBox="1"/>
          <p:nvPr/>
        </p:nvSpPr>
        <p:spPr>
          <a:xfrm>
            <a:off x="1651967" y="274320"/>
            <a:ext cx="209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03759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4937135" cy="43352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SG" b="1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What is </a:t>
            </a:r>
            <a:r>
              <a:rPr lang="en-SG" sz="2400" dirty="0" err="1"/>
              <a:t>AnyThing</a:t>
            </a:r>
            <a:r>
              <a:rPr lang="en-SG" sz="2400" dirty="0"/>
              <a:t> &amp; </a:t>
            </a:r>
            <a:r>
              <a:rPr lang="en-SG" sz="2400" dirty="0" err="1"/>
              <a:t>AnyWhere</a:t>
            </a:r>
            <a:r>
              <a:rPr lang="en-SG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What is the goal?</a:t>
            </a:r>
          </a:p>
          <a:p>
            <a:pPr marL="0" indent="0">
              <a:buNone/>
            </a:pPr>
            <a:r>
              <a:rPr lang="en-SG" b="1" dirty="0"/>
              <a:t>Importance of e-commerce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How does it benefit businesses?</a:t>
            </a:r>
          </a:p>
          <a:p>
            <a:pPr marL="0" indent="0">
              <a:buNone/>
            </a:pPr>
            <a:r>
              <a:rPr lang="en-SG" b="1" dirty="0"/>
              <a:t>Problems e-commerce facing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Exposure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Service Base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Logistics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sz="2400" b="1" dirty="0"/>
          </a:p>
          <a:p>
            <a:pPr marL="0" indent="0">
              <a:buNone/>
            </a:pP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7F9634-212B-E0FC-5020-9BAF11E8C67D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15AC82-D0E2-7D9D-6BF7-175333272BD3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6" name="Picture 5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DA69B6FE-A376-4B14-A852-06DF6BB3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E88B36-EF7F-7DEF-0732-83A17B061508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A3F6467-D43C-3AB7-0002-CFF3927B8FD8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9084D70-D169-52C8-DF32-EB45B94A3A0E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Graphic 11" descr="Magnifying glass with solid fill">
                <a:extLst>
                  <a:ext uri="{FF2B5EF4-FFF2-40B4-BE49-F238E27FC236}">
                    <a16:creationId xmlns:a16="http://schemas.microsoft.com/office/drawing/2014/main" id="{F8C132D6-BD28-FE4E-1F8A-17633ECE8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8" name="Graphic 7" descr="Shopping cart with solid fill">
              <a:extLst>
                <a:ext uri="{FF2B5EF4-FFF2-40B4-BE49-F238E27FC236}">
                  <a16:creationId xmlns:a16="http://schemas.microsoft.com/office/drawing/2014/main" id="{C7600303-FCEF-2186-E2D5-75B2CA9E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8C7192-F3B0-9E9D-FB84-D48FB098ACB9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1F018-DD47-CD24-CB11-96E0AFA86DA0}"/>
              </a:ext>
            </a:extLst>
          </p:cNvPr>
          <p:cNvSpPr/>
          <p:nvPr/>
        </p:nvSpPr>
        <p:spPr>
          <a:xfrm>
            <a:off x="0" y="5563054"/>
            <a:ext cx="12192000" cy="1294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8AC6B8-21AF-DA49-2B4C-A88838E06CCF}"/>
              </a:ext>
            </a:extLst>
          </p:cNvPr>
          <p:cNvGrpSpPr/>
          <p:nvPr/>
        </p:nvGrpSpPr>
        <p:grpSpPr>
          <a:xfrm>
            <a:off x="7115277" y="1462222"/>
            <a:ext cx="3266867" cy="3772466"/>
            <a:chOff x="7646749" y="1453792"/>
            <a:chExt cx="3266867" cy="37724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E6D654-6C4A-0358-3ADE-4FE0C213BE4F}"/>
                </a:ext>
              </a:extLst>
            </p:cNvPr>
            <p:cNvSpPr/>
            <p:nvPr/>
          </p:nvSpPr>
          <p:spPr>
            <a:xfrm>
              <a:off x="7646749" y="1453792"/>
              <a:ext cx="3266867" cy="377246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D35C63-DBAF-5263-68D5-B370582E7936}"/>
                </a:ext>
              </a:extLst>
            </p:cNvPr>
            <p:cNvSpPr/>
            <p:nvPr/>
          </p:nvSpPr>
          <p:spPr>
            <a:xfrm>
              <a:off x="7885206" y="2084243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Username</a:t>
              </a:r>
              <a:endParaRPr lang="en-S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E7C501-AC13-114F-FEB7-D7FC7B8FE823}"/>
                </a:ext>
              </a:extLst>
            </p:cNvPr>
            <p:cNvSpPr/>
            <p:nvPr/>
          </p:nvSpPr>
          <p:spPr>
            <a:xfrm>
              <a:off x="7885206" y="2727325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D6CB8E-6173-7BB7-1E36-4FC9D46FCBF4}"/>
                </a:ext>
              </a:extLst>
            </p:cNvPr>
            <p:cNvSpPr txBox="1"/>
            <p:nvPr/>
          </p:nvSpPr>
          <p:spPr>
            <a:xfrm>
              <a:off x="7784390" y="1611214"/>
              <a:ext cx="863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Login</a:t>
              </a:r>
            </a:p>
          </p:txBody>
        </p:sp>
        <p:pic>
          <p:nvPicPr>
            <p:cNvPr id="31" name="Graphic 30" descr="Eye with solid fill">
              <a:extLst>
                <a:ext uri="{FF2B5EF4-FFF2-40B4-BE49-F238E27FC236}">
                  <a16:creationId xmlns:a16="http://schemas.microsoft.com/office/drawing/2014/main" id="{9FD029B8-9925-61D1-28A3-CEF0222A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7807" y="2727325"/>
              <a:ext cx="357351" cy="35735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45E125-D591-7B3F-CEA5-92652D724451}"/>
                </a:ext>
              </a:extLst>
            </p:cNvPr>
            <p:cNvSpPr/>
            <p:nvPr/>
          </p:nvSpPr>
          <p:spPr>
            <a:xfrm>
              <a:off x="7885206" y="3420048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LOG 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507D34-B8C8-C43C-0716-DD1976ADC03A}"/>
                </a:ext>
              </a:extLst>
            </p:cNvPr>
            <p:cNvSpPr txBox="1"/>
            <p:nvPr/>
          </p:nvSpPr>
          <p:spPr>
            <a:xfrm>
              <a:off x="7784390" y="3796821"/>
              <a:ext cx="149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100" u="sng" dirty="0">
                  <a:solidFill>
                    <a:schemeClr val="bg1"/>
                  </a:solidFill>
                </a:rPr>
                <a:t>Forget password?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35F0F5-6484-9EEA-EAF3-17AFFE8043D9}"/>
                </a:ext>
              </a:extLst>
            </p:cNvPr>
            <p:cNvSpPr txBox="1"/>
            <p:nvPr/>
          </p:nvSpPr>
          <p:spPr>
            <a:xfrm>
              <a:off x="8437048" y="4857177"/>
              <a:ext cx="1686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100" u="sng" dirty="0">
                  <a:solidFill>
                    <a:schemeClr val="bg1"/>
                  </a:solidFill>
                </a:rPr>
                <a:t>New here? Sign Up Here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5D3ACEA-9730-7468-3799-091D0846E515}"/>
              </a:ext>
            </a:extLst>
          </p:cNvPr>
          <p:cNvSpPr/>
          <p:nvPr/>
        </p:nvSpPr>
        <p:spPr>
          <a:xfrm>
            <a:off x="1577910" y="1462222"/>
            <a:ext cx="5178489" cy="3772465"/>
          </a:xfrm>
          <a:prstGeom prst="round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US! JOIN THE BLUE SIDE!</a:t>
            </a:r>
          </a:p>
          <a:p>
            <a:pPr algn="ctr"/>
            <a:endParaRPr lang="en-SG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 UP NOW FOR $10 Voucher On All Order!!!</a:t>
            </a: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Promotion ends on 31 August</a:t>
            </a: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CUSTOMERS ONLY**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D9F0A4-9097-4F19-C216-50C7B1851F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064"/>
          <a:stretch/>
        </p:blipFill>
        <p:spPr>
          <a:xfrm>
            <a:off x="0" y="5570059"/>
            <a:ext cx="12192000" cy="12879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CAA59-C93A-C47A-4187-A314398F7085}"/>
              </a:ext>
            </a:extLst>
          </p:cNvPr>
          <p:cNvSpPr txBox="1"/>
          <p:nvPr/>
        </p:nvSpPr>
        <p:spPr>
          <a:xfrm>
            <a:off x="2876550" y="5980667"/>
            <a:ext cx="1016000" cy="24622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r>
              <a:rPr lang="en-SG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939F81-64A8-D87D-49FB-30C2002A058B}"/>
              </a:ext>
            </a:extLst>
          </p:cNvPr>
          <p:cNvSpPr/>
          <p:nvPr/>
        </p:nvSpPr>
        <p:spPr>
          <a:xfrm>
            <a:off x="9786335" y="5980667"/>
            <a:ext cx="1936273" cy="24622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747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F9271-E601-CCA3-E809-C7D23BB4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1000311"/>
            <a:ext cx="8869013" cy="5515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F9066-5C12-5C90-0657-6FDECB4738E1}"/>
              </a:ext>
            </a:extLst>
          </p:cNvPr>
          <p:cNvSpPr txBox="1"/>
          <p:nvPr/>
        </p:nvSpPr>
        <p:spPr>
          <a:xfrm>
            <a:off x="1661493" y="384048"/>
            <a:ext cx="351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Register Page</a:t>
            </a:r>
          </a:p>
        </p:txBody>
      </p:sp>
    </p:spTree>
    <p:extLst>
      <p:ext uri="{BB962C8B-B14F-4D97-AF65-F5344CB8AC3E}">
        <p14:creationId xmlns:p14="http://schemas.microsoft.com/office/powerpoint/2010/main" val="129752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7F9634-212B-E0FC-5020-9BAF11E8C67D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15AC82-D0E2-7D9D-6BF7-175333272BD3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6" name="Picture 5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DA69B6FE-A376-4B14-A852-06DF6BB36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E88B36-EF7F-7DEF-0732-83A17B061508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A3F6467-D43C-3AB7-0002-CFF3927B8FD8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9084D70-D169-52C8-DF32-EB45B94A3A0E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Graphic 11" descr="Magnifying glass with solid fill">
                <a:extLst>
                  <a:ext uri="{FF2B5EF4-FFF2-40B4-BE49-F238E27FC236}">
                    <a16:creationId xmlns:a16="http://schemas.microsoft.com/office/drawing/2014/main" id="{F8C132D6-BD28-FE4E-1F8A-17633ECE8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8" name="Graphic 7" descr="Shopping cart with solid fill">
              <a:extLst>
                <a:ext uri="{FF2B5EF4-FFF2-40B4-BE49-F238E27FC236}">
                  <a16:creationId xmlns:a16="http://schemas.microsoft.com/office/drawing/2014/main" id="{C7600303-FCEF-2186-E2D5-75B2CA9E8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8C7192-F3B0-9E9D-FB84-D48FB098ACB9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B61F018-DD47-CD24-CB11-96E0AFA86DA0}"/>
              </a:ext>
            </a:extLst>
          </p:cNvPr>
          <p:cNvSpPr/>
          <p:nvPr/>
        </p:nvSpPr>
        <p:spPr>
          <a:xfrm>
            <a:off x="0" y="5563054"/>
            <a:ext cx="12192000" cy="1294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8AC6B8-21AF-DA49-2B4C-A88838E06CCF}"/>
              </a:ext>
            </a:extLst>
          </p:cNvPr>
          <p:cNvGrpSpPr/>
          <p:nvPr/>
        </p:nvGrpSpPr>
        <p:grpSpPr>
          <a:xfrm>
            <a:off x="7115276" y="1426295"/>
            <a:ext cx="3266867" cy="3772466"/>
            <a:chOff x="7646749" y="1453792"/>
            <a:chExt cx="3266867" cy="37724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E6D654-6C4A-0358-3ADE-4FE0C213BE4F}"/>
                </a:ext>
              </a:extLst>
            </p:cNvPr>
            <p:cNvSpPr/>
            <p:nvPr/>
          </p:nvSpPr>
          <p:spPr>
            <a:xfrm>
              <a:off x="7646749" y="1453792"/>
              <a:ext cx="3266867" cy="377246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D35C63-DBAF-5263-68D5-B370582E7936}"/>
                </a:ext>
              </a:extLst>
            </p:cNvPr>
            <p:cNvSpPr/>
            <p:nvPr/>
          </p:nvSpPr>
          <p:spPr>
            <a:xfrm>
              <a:off x="7885206" y="2084243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Username</a:t>
              </a:r>
              <a:endParaRPr lang="en-SG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E7C501-AC13-114F-FEB7-D7FC7B8FE823}"/>
                </a:ext>
              </a:extLst>
            </p:cNvPr>
            <p:cNvSpPr/>
            <p:nvPr/>
          </p:nvSpPr>
          <p:spPr>
            <a:xfrm>
              <a:off x="7885206" y="2590240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Password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D6CB8E-6173-7BB7-1E36-4FC9D46FCBF4}"/>
                </a:ext>
              </a:extLst>
            </p:cNvPr>
            <p:cNvSpPr txBox="1"/>
            <p:nvPr/>
          </p:nvSpPr>
          <p:spPr>
            <a:xfrm>
              <a:off x="7784390" y="1611214"/>
              <a:ext cx="1077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Sign Up</a:t>
              </a:r>
            </a:p>
          </p:txBody>
        </p:sp>
        <p:pic>
          <p:nvPicPr>
            <p:cNvPr id="31" name="Graphic 30" descr="Eye with solid fill">
              <a:extLst>
                <a:ext uri="{FF2B5EF4-FFF2-40B4-BE49-F238E27FC236}">
                  <a16:creationId xmlns:a16="http://schemas.microsoft.com/office/drawing/2014/main" id="{9FD029B8-9925-61D1-28A3-CEF0222AF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7806" y="2614115"/>
              <a:ext cx="357351" cy="35735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45E125-D591-7B3F-CEA5-92652D724451}"/>
                </a:ext>
              </a:extLst>
            </p:cNvPr>
            <p:cNvSpPr/>
            <p:nvPr/>
          </p:nvSpPr>
          <p:spPr>
            <a:xfrm>
              <a:off x="7885206" y="3621834"/>
              <a:ext cx="2789952" cy="357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bg1">
                      <a:lumMod val="65000"/>
                    </a:schemeClr>
                  </a:solidFill>
                </a:rPr>
                <a:t>LOG 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507D34-B8C8-C43C-0716-DD1976ADC03A}"/>
                </a:ext>
              </a:extLst>
            </p:cNvPr>
            <p:cNvSpPr txBox="1"/>
            <p:nvPr/>
          </p:nvSpPr>
          <p:spPr>
            <a:xfrm>
              <a:off x="7784390" y="4006826"/>
              <a:ext cx="149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SG" sz="1100" u="sng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35F0F5-6484-9EEA-EAF3-17AFFE8043D9}"/>
                </a:ext>
              </a:extLst>
            </p:cNvPr>
            <p:cNvSpPr txBox="1"/>
            <p:nvPr/>
          </p:nvSpPr>
          <p:spPr>
            <a:xfrm>
              <a:off x="8199801" y="4843554"/>
              <a:ext cx="22381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100" u="sng" dirty="0">
                  <a:solidFill>
                    <a:schemeClr val="bg1"/>
                  </a:solidFill>
                </a:rPr>
                <a:t>Existing Customer Sign Up Here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5D3ACEA-9730-7468-3799-091D0846E515}"/>
              </a:ext>
            </a:extLst>
          </p:cNvPr>
          <p:cNvSpPr/>
          <p:nvPr/>
        </p:nvSpPr>
        <p:spPr>
          <a:xfrm>
            <a:off x="1577910" y="1462222"/>
            <a:ext cx="5178489" cy="3772465"/>
          </a:xfrm>
          <a:prstGeom prst="round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US! JOIN THE BLUE SIDE!</a:t>
            </a:r>
          </a:p>
          <a:p>
            <a:pPr algn="ctr"/>
            <a:endParaRPr lang="en-SG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 UP NOW FOR $10 Voucher On All Order!!!</a:t>
            </a: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Promotion ends on 31 August</a:t>
            </a:r>
          </a:p>
          <a:p>
            <a:pPr algn="ctr"/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CUSTOMERS ONLY**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D9F0A4-9097-4F19-C216-50C7B1851F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064"/>
          <a:stretch/>
        </p:blipFill>
        <p:spPr>
          <a:xfrm>
            <a:off x="0" y="5570059"/>
            <a:ext cx="12192000" cy="12879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CAA59-C93A-C47A-4187-A314398F7085}"/>
              </a:ext>
            </a:extLst>
          </p:cNvPr>
          <p:cNvSpPr txBox="1"/>
          <p:nvPr/>
        </p:nvSpPr>
        <p:spPr>
          <a:xfrm>
            <a:off x="2876550" y="5980667"/>
            <a:ext cx="1016000" cy="24622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r>
              <a:rPr lang="en-SG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939F81-64A8-D87D-49FB-30C2002A058B}"/>
              </a:ext>
            </a:extLst>
          </p:cNvPr>
          <p:cNvSpPr/>
          <p:nvPr/>
        </p:nvSpPr>
        <p:spPr>
          <a:xfrm>
            <a:off x="9786335" y="5980667"/>
            <a:ext cx="1936273" cy="24622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403320-DC8F-5F13-F2C6-06A49EEB03F9}"/>
              </a:ext>
            </a:extLst>
          </p:cNvPr>
          <p:cNvSpPr/>
          <p:nvPr/>
        </p:nvSpPr>
        <p:spPr>
          <a:xfrm>
            <a:off x="7353733" y="3078540"/>
            <a:ext cx="2789952" cy="35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</a:p>
        </p:txBody>
      </p:sp>
      <p:pic>
        <p:nvPicPr>
          <p:cNvPr id="3" name="Graphic 2" descr="Eye with solid fill">
            <a:extLst>
              <a:ext uri="{FF2B5EF4-FFF2-40B4-BE49-F238E27FC236}">
                <a16:creationId xmlns:a16="http://schemas.microsoft.com/office/drawing/2014/main" id="{677CE0BE-AAA6-43A8-3910-362D56A17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6333" y="3092360"/>
            <a:ext cx="357351" cy="3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35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892D0-BAAF-F521-7C08-731084500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917633"/>
            <a:ext cx="8849960" cy="5534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9FD27-938F-C234-F1CF-21CB98C69FCF}"/>
              </a:ext>
            </a:extLst>
          </p:cNvPr>
          <p:cNvSpPr txBox="1"/>
          <p:nvPr/>
        </p:nvSpPr>
        <p:spPr>
          <a:xfrm>
            <a:off x="1671020" y="365760"/>
            <a:ext cx="42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20846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E34A3E-B6AD-AA80-11AB-A10956BE77CD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833E61-0F44-0D3D-1B15-E8018D9C60EA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6" name="Picture 5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3F33ECA4-B740-5E01-DC68-A09F0730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FB946B5-A435-B1BA-0E7B-F001A3234B56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EE9E552-978C-B4BA-D436-DEE87D0E9CDC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EDF7010-88D5-E001-CC00-F5A15C3F5F43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Graphic 11" descr="Magnifying glass with solid fill">
                <a:extLst>
                  <a:ext uri="{FF2B5EF4-FFF2-40B4-BE49-F238E27FC236}">
                    <a16:creationId xmlns:a16="http://schemas.microsoft.com/office/drawing/2014/main" id="{0DC055A4-CF1A-D6EF-76DE-787245A63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8" name="Graphic 7" descr="Shopping cart with solid fill">
              <a:extLst>
                <a:ext uri="{FF2B5EF4-FFF2-40B4-BE49-F238E27FC236}">
                  <a16:creationId xmlns:a16="http://schemas.microsoft.com/office/drawing/2014/main" id="{CF6C1622-FE74-877F-F8F8-9B3BE852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0778CF-2A44-61FF-460B-AA20A5830D32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E32D8-809C-E9CA-D17B-79CFC2E77B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064"/>
          <a:stretch/>
        </p:blipFill>
        <p:spPr>
          <a:xfrm>
            <a:off x="0" y="5570059"/>
            <a:ext cx="12192000" cy="12879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5E6848-8353-5B8E-B9C7-9908BB1C68B7}"/>
              </a:ext>
            </a:extLst>
          </p:cNvPr>
          <p:cNvSpPr/>
          <p:nvPr/>
        </p:nvSpPr>
        <p:spPr>
          <a:xfrm>
            <a:off x="2694908" y="1272196"/>
            <a:ext cx="8925592" cy="59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9C2D65-652E-7A95-0F4F-2798D4FE44B1}"/>
              </a:ext>
            </a:extLst>
          </p:cNvPr>
          <p:cNvSpPr/>
          <p:nvPr/>
        </p:nvSpPr>
        <p:spPr>
          <a:xfrm>
            <a:off x="2694908" y="1929040"/>
            <a:ext cx="1800892" cy="348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Username</a:t>
            </a:r>
          </a:p>
          <a:p>
            <a:pPr algn="r"/>
            <a:endParaRPr lang="en-SG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algn="r"/>
            <a:endParaRPr lang="en-SG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</a:p>
          <a:p>
            <a:pPr algn="r"/>
            <a:endParaRPr lang="en-SG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Number</a:t>
            </a:r>
          </a:p>
          <a:p>
            <a:pPr algn="r"/>
            <a:endParaRPr lang="en-SG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S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 of Birth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E95211-6BF3-782A-FB6B-3C5C3930B744}"/>
              </a:ext>
            </a:extLst>
          </p:cNvPr>
          <p:cNvSpPr/>
          <p:nvPr/>
        </p:nvSpPr>
        <p:spPr>
          <a:xfrm>
            <a:off x="4495800" y="1929040"/>
            <a:ext cx="7124700" cy="348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C2A6DD-6B53-4171-220C-FF4E86DF2C1F}"/>
              </a:ext>
            </a:extLst>
          </p:cNvPr>
          <p:cNvSpPr/>
          <p:nvPr/>
        </p:nvSpPr>
        <p:spPr>
          <a:xfrm>
            <a:off x="4791456" y="2432304"/>
            <a:ext cx="6547104" cy="374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F229CD-6FC2-FD72-F5F9-B01510252C52}"/>
              </a:ext>
            </a:extLst>
          </p:cNvPr>
          <p:cNvSpPr/>
          <p:nvPr/>
        </p:nvSpPr>
        <p:spPr>
          <a:xfrm>
            <a:off x="4791456" y="2967067"/>
            <a:ext cx="6547104" cy="374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17116C-2385-08F9-BDF6-433362D58D00}"/>
              </a:ext>
            </a:extLst>
          </p:cNvPr>
          <p:cNvSpPr/>
          <p:nvPr/>
        </p:nvSpPr>
        <p:spPr>
          <a:xfrm>
            <a:off x="4784598" y="3482168"/>
            <a:ext cx="6547104" cy="374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AE76254-AF93-716D-EEA7-864F5739A27F}"/>
              </a:ext>
            </a:extLst>
          </p:cNvPr>
          <p:cNvSpPr/>
          <p:nvPr/>
        </p:nvSpPr>
        <p:spPr>
          <a:xfrm>
            <a:off x="4791456" y="4071280"/>
            <a:ext cx="6547104" cy="374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0DE44A-C4E6-27C6-B191-103901DB67C7}"/>
              </a:ext>
            </a:extLst>
          </p:cNvPr>
          <p:cNvSpPr/>
          <p:nvPr/>
        </p:nvSpPr>
        <p:spPr>
          <a:xfrm>
            <a:off x="4784598" y="4598847"/>
            <a:ext cx="6547104" cy="374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41A4B9-EEBB-8DC1-E990-A1FA35B54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47676"/>
            <a:ext cx="2036716" cy="3470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CC490F-C0D5-1317-F13A-B42A71BDCDE5}"/>
              </a:ext>
            </a:extLst>
          </p:cNvPr>
          <p:cNvSpPr/>
          <p:nvPr/>
        </p:nvSpPr>
        <p:spPr>
          <a:xfrm>
            <a:off x="571499" y="1280927"/>
            <a:ext cx="2036716" cy="59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 back, Grapes</a:t>
            </a:r>
          </a:p>
        </p:txBody>
      </p:sp>
    </p:spTree>
    <p:extLst>
      <p:ext uri="{BB962C8B-B14F-4D97-AF65-F5344CB8AC3E}">
        <p14:creationId xmlns:p14="http://schemas.microsoft.com/office/powerpoint/2010/main" val="81956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9B5E3-B9A2-BF6D-D518-0D5F2E79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090987"/>
            <a:ext cx="8907118" cy="555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B572-E086-0957-0D2D-DA941DBEEFAC}"/>
              </a:ext>
            </a:extLst>
          </p:cNvPr>
          <p:cNvSpPr txBox="1"/>
          <p:nvPr/>
        </p:nvSpPr>
        <p:spPr>
          <a:xfrm>
            <a:off x="1645920" y="347472"/>
            <a:ext cx="369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Search result</a:t>
            </a:r>
          </a:p>
        </p:txBody>
      </p:sp>
    </p:spTree>
    <p:extLst>
      <p:ext uri="{BB962C8B-B14F-4D97-AF65-F5344CB8AC3E}">
        <p14:creationId xmlns:p14="http://schemas.microsoft.com/office/powerpoint/2010/main" val="2608159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2BCE748-3CA5-E187-1B05-5DAAE5D05212}"/>
              </a:ext>
            </a:extLst>
          </p:cNvPr>
          <p:cNvSpPr/>
          <p:nvPr/>
        </p:nvSpPr>
        <p:spPr>
          <a:xfrm>
            <a:off x="2694908" y="1378055"/>
            <a:ext cx="9331992" cy="552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44ABB-258C-F3F6-423C-CE2999CB4641}"/>
              </a:ext>
            </a:extLst>
          </p:cNvPr>
          <p:cNvSpPr/>
          <p:nvPr/>
        </p:nvSpPr>
        <p:spPr>
          <a:xfrm>
            <a:off x="0" y="1133856"/>
            <a:ext cx="12192000" cy="5752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83A241-5D09-E2A4-0E77-781A8ED6EDFF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F38DC2-49B9-FF68-7568-147AC1BF0709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6" name="Picture 5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3A8DEC86-2DAD-1160-B5A3-13100215A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F58AD7-7F33-B73B-1740-64CDF6167872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8C105AD-D3B0-8600-23B7-003979DCAF14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dirty="0">
                    <a:solidFill>
                      <a:schemeClr val="tx1"/>
                    </a:solidFill>
                  </a:rPr>
                  <a:t>Toys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78BEFDB-1F24-263A-9334-745266CB8C71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Graphic 11" descr="Magnifying glass with solid fill">
                <a:extLst>
                  <a:ext uri="{FF2B5EF4-FFF2-40B4-BE49-F238E27FC236}">
                    <a16:creationId xmlns:a16="http://schemas.microsoft.com/office/drawing/2014/main" id="{2E5A051E-6D17-DD7B-5D8E-26876DD9A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8" name="Graphic 7" descr="Shopping cart with solid fill">
              <a:extLst>
                <a:ext uri="{FF2B5EF4-FFF2-40B4-BE49-F238E27FC236}">
                  <a16:creationId xmlns:a16="http://schemas.microsoft.com/office/drawing/2014/main" id="{602181E9-DA3B-AF24-4200-ED90B7C9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45AAE8-B6AD-62B7-B6E1-5611908C4967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D4D016-BDDD-A3EA-00A1-E071BDCCE748}"/>
              </a:ext>
            </a:extLst>
          </p:cNvPr>
          <p:cNvSpPr txBox="1"/>
          <p:nvPr/>
        </p:nvSpPr>
        <p:spPr>
          <a:xfrm>
            <a:off x="1" y="1363579"/>
            <a:ext cx="20694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SEARCH FILTER</a:t>
            </a:r>
          </a:p>
          <a:p>
            <a:endParaRPr lang="en-SG" sz="1600" dirty="0"/>
          </a:p>
          <a:p>
            <a:r>
              <a:rPr lang="en-SG" sz="1600" b="1" dirty="0"/>
              <a:t>Shipping Option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Self Collection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Doorstep Delivery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SG" sz="1600" dirty="0"/>
          </a:p>
          <a:p>
            <a:r>
              <a:rPr lang="en-SG" sz="1600" b="1" dirty="0"/>
              <a:t>Rating</a:t>
            </a:r>
            <a:endParaRPr lang="en-SG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b="1" dirty="0"/>
              <a:t>⭐⭐⭐⭐⭐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b="1" dirty="0"/>
              <a:t>⭐⭐⭐⭐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b="1" dirty="0"/>
              <a:t>⭐⭐⭐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b="1" dirty="0"/>
              <a:t>⭐⭐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b="1" dirty="0"/>
              <a:t>⭐</a:t>
            </a:r>
          </a:p>
          <a:p>
            <a:endParaRPr lang="en-SG" sz="1600" b="1" dirty="0"/>
          </a:p>
          <a:p>
            <a:r>
              <a:rPr lang="en-SG" sz="1600" b="1" dirty="0"/>
              <a:t>Price Range</a:t>
            </a:r>
          </a:p>
          <a:p>
            <a:endParaRPr lang="en-SG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86F99-BF3C-514A-16C1-D7213E4050B3}"/>
              </a:ext>
            </a:extLst>
          </p:cNvPr>
          <p:cNvSpPr txBox="1"/>
          <p:nvPr/>
        </p:nvSpPr>
        <p:spPr>
          <a:xfrm>
            <a:off x="68580" y="4868711"/>
            <a:ext cx="10058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$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04DB9-704E-02C6-0202-4C85448244A9}"/>
              </a:ext>
            </a:extLst>
          </p:cNvPr>
          <p:cNvSpPr txBox="1"/>
          <p:nvPr/>
        </p:nvSpPr>
        <p:spPr>
          <a:xfrm>
            <a:off x="1561100" y="4862408"/>
            <a:ext cx="1005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>
                    <a:lumMod val="75000"/>
                  </a:schemeClr>
                </a:solidFill>
              </a:rPr>
              <a:t>$ MAX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028B7B-3505-8BA3-808D-7BED61C46C2C}"/>
              </a:ext>
            </a:extLst>
          </p:cNvPr>
          <p:cNvCxnSpPr>
            <a:cxnSpLocks/>
          </p:cNvCxnSpPr>
          <p:nvPr/>
        </p:nvCxnSpPr>
        <p:spPr>
          <a:xfrm>
            <a:off x="1168336" y="5086114"/>
            <a:ext cx="3200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6CB677-675C-A814-CFFC-E1EB3216C7FE}"/>
              </a:ext>
            </a:extLst>
          </p:cNvPr>
          <p:cNvSpPr txBox="1"/>
          <p:nvPr/>
        </p:nvSpPr>
        <p:spPr>
          <a:xfrm>
            <a:off x="0" y="5440680"/>
            <a:ext cx="2404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Category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Cards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Action Figurines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Statues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sz="1600" dirty="0"/>
              <a:t>Blocks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119BDE-A1F0-73A1-9B26-3DC5567B6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764"/>
          <a:stretch/>
        </p:blipFill>
        <p:spPr>
          <a:xfrm>
            <a:off x="3025583" y="2186316"/>
            <a:ext cx="8545705" cy="47002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5A45C9-8550-8188-8DFD-B474F7CA0BBF}"/>
              </a:ext>
            </a:extLst>
          </p:cNvPr>
          <p:cNvSpPr txBox="1"/>
          <p:nvPr/>
        </p:nvSpPr>
        <p:spPr>
          <a:xfrm>
            <a:off x="3025582" y="1816984"/>
            <a:ext cx="227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Results for “Toys”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09AAADD-969E-1D38-73E2-3E0F2046A854}"/>
              </a:ext>
            </a:extLst>
          </p:cNvPr>
          <p:cNvSpPr/>
          <p:nvPr/>
        </p:nvSpPr>
        <p:spPr>
          <a:xfrm>
            <a:off x="9912350" y="1896875"/>
            <a:ext cx="1658938" cy="2095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Sort by: price low - high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D249026-BBBA-D892-8A6F-3B5E16DBB2B6}"/>
              </a:ext>
            </a:extLst>
          </p:cNvPr>
          <p:cNvSpPr/>
          <p:nvPr/>
        </p:nvSpPr>
        <p:spPr>
          <a:xfrm rot="10800000">
            <a:off x="11372056" y="1964698"/>
            <a:ext cx="167481" cy="105311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68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E2746E-2CBF-6F93-6FDC-39AC408B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000311"/>
            <a:ext cx="8897592" cy="5515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7C513-17A6-37DF-4FB4-910F9F8E0EB9}"/>
              </a:ext>
            </a:extLst>
          </p:cNvPr>
          <p:cNvSpPr txBox="1"/>
          <p:nvPr/>
        </p:nvSpPr>
        <p:spPr>
          <a:xfrm>
            <a:off x="1645920" y="256032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585863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0FEB3-BC5D-731B-CC7E-BAA814E52BE2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6E9B91-DB2F-4995-76F1-FFB51BB7AD9F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15" name="Picture 14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FBFBCC29-8C34-75F5-21B7-E295C5BF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49888D-6B87-FB4D-D51A-B57295F11069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741FDBE-5BA0-A10D-A8A0-63DA20F04565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A0F43B4-3952-AE8D-6792-D69C79DDE964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21" name="Graphic 20" descr="Magnifying glass with solid fill">
                <a:extLst>
                  <a:ext uri="{FF2B5EF4-FFF2-40B4-BE49-F238E27FC236}">
                    <a16:creationId xmlns:a16="http://schemas.microsoft.com/office/drawing/2014/main" id="{A7010C73-77C0-C3E7-1CFD-4DDEC20C1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17" name="Graphic 16" descr="Shopping cart with solid fill">
              <a:extLst>
                <a:ext uri="{FF2B5EF4-FFF2-40B4-BE49-F238E27FC236}">
                  <a16:creationId xmlns:a16="http://schemas.microsoft.com/office/drawing/2014/main" id="{B1E4E4C7-343F-FE88-B7F7-FA9A9BC3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DA9939-FABB-ED6C-72C5-F19C8962C0DF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10E9FDF-3190-8670-A649-8046DAC49D0A}"/>
              </a:ext>
            </a:extLst>
          </p:cNvPr>
          <p:cNvSpPr/>
          <p:nvPr/>
        </p:nvSpPr>
        <p:spPr>
          <a:xfrm>
            <a:off x="0" y="1133856"/>
            <a:ext cx="12192000" cy="5752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8A9E1C-1A3B-E1C8-2EB9-C20C0787F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11" y="1612715"/>
            <a:ext cx="11826378" cy="51130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337614-53EC-B512-DEAE-9110D660D523}"/>
              </a:ext>
            </a:extLst>
          </p:cNvPr>
          <p:cNvSpPr txBox="1"/>
          <p:nvPr/>
        </p:nvSpPr>
        <p:spPr>
          <a:xfrm>
            <a:off x="219075" y="1313448"/>
            <a:ext cx="247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SHOPPING CART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B5C252-C780-45D3-4338-A9323816B0F4}"/>
              </a:ext>
            </a:extLst>
          </p:cNvPr>
          <p:cNvSpPr/>
          <p:nvPr/>
        </p:nvSpPr>
        <p:spPr>
          <a:xfrm>
            <a:off x="6096000" y="5614416"/>
            <a:ext cx="1969008" cy="256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46EA52-8417-8B14-D52C-A194084074C1}"/>
              </a:ext>
            </a:extLst>
          </p:cNvPr>
          <p:cNvSpPr/>
          <p:nvPr/>
        </p:nvSpPr>
        <p:spPr>
          <a:xfrm>
            <a:off x="408432" y="4285488"/>
            <a:ext cx="7391400" cy="4736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>
                <a:solidFill>
                  <a:schemeClr val="tx1"/>
                </a:solidFill>
              </a:rPr>
              <a:t>Free shipping on orders more than $40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276732-3A95-3D61-88FD-DA6CC06F4366}"/>
              </a:ext>
            </a:extLst>
          </p:cNvPr>
          <p:cNvSpPr/>
          <p:nvPr/>
        </p:nvSpPr>
        <p:spPr>
          <a:xfrm>
            <a:off x="489251" y="3790027"/>
            <a:ext cx="3614881" cy="256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C9A4F9-E5F3-99B7-0AE0-CEDE5761EADF}"/>
              </a:ext>
            </a:extLst>
          </p:cNvPr>
          <p:cNvSpPr/>
          <p:nvPr/>
        </p:nvSpPr>
        <p:spPr>
          <a:xfrm>
            <a:off x="10435097" y="2973163"/>
            <a:ext cx="1222854" cy="256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A61655-69D4-4F85-FA08-2CD7A5004E07}"/>
              </a:ext>
            </a:extLst>
          </p:cNvPr>
          <p:cNvSpPr/>
          <p:nvPr/>
        </p:nvSpPr>
        <p:spPr>
          <a:xfrm>
            <a:off x="966484" y="1854031"/>
            <a:ext cx="2307068" cy="256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b="1" dirty="0">
                <a:solidFill>
                  <a:schemeClr val="tx1"/>
                </a:solidFill>
              </a:rPr>
              <a:t>Evergreen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ACE090-57A5-2242-27AD-6EF0F53F57EF}"/>
              </a:ext>
            </a:extLst>
          </p:cNvPr>
          <p:cNvSpPr/>
          <p:nvPr/>
        </p:nvSpPr>
        <p:spPr>
          <a:xfrm>
            <a:off x="2565400" y="6223371"/>
            <a:ext cx="1969008" cy="256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D00F38-DDAC-68A1-0414-138780E96EE9}"/>
              </a:ext>
            </a:extLst>
          </p:cNvPr>
          <p:cNvSpPr/>
          <p:nvPr/>
        </p:nvSpPr>
        <p:spPr>
          <a:xfrm>
            <a:off x="9688943" y="6124575"/>
            <a:ext cx="2069670" cy="390525"/>
          </a:xfrm>
          <a:prstGeom prst="rect">
            <a:avLst/>
          </a:prstGeom>
          <a:solidFill>
            <a:srgbClr val="004AAD"/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81150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DD078-BB99-99E7-E834-79AFFAE2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053646"/>
            <a:ext cx="8897592" cy="5591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5D3B9-5504-A940-DE7D-89AD62C1C84D}"/>
              </a:ext>
            </a:extLst>
          </p:cNvPr>
          <p:cNvSpPr txBox="1"/>
          <p:nvPr/>
        </p:nvSpPr>
        <p:spPr>
          <a:xfrm>
            <a:off x="822960" y="329184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261180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Lines on wood">
            <a:extLst>
              <a:ext uri="{FF2B5EF4-FFF2-40B4-BE49-F238E27FC236}">
                <a16:creationId xmlns:a16="http://schemas.microsoft.com/office/drawing/2014/main" id="{72E4B51A-5A27-29C4-3B96-CE875AC6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01" y="1157705"/>
            <a:ext cx="4421663" cy="45425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89E603-999D-E212-EB7F-9E94C023159F}"/>
              </a:ext>
            </a:extLst>
          </p:cNvPr>
          <p:cNvGrpSpPr/>
          <p:nvPr/>
        </p:nvGrpSpPr>
        <p:grpSpPr>
          <a:xfrm>
            <a:off x="0" y="0"/>
            <a:ext cx="12192000" cy="1133856"/>
            <a:chOff x="0" y="0"/>
            <a:chExt cx="12192000" cy="11338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D4C247-2377-DCAA-2E8A-2ABD930B5706}"/>
                </a:ext>
              </a:extLst>
            </p:cNvPr>
            <p:cNvSpPr/>
            <p:nvPr/>
          </p:nvSpPr>
          <p:spPr>
            <a:xfrm>
              <a:off x="0" y="0"/>
              <a:ext cx="12192000" cy="1133856"/>
            </a:xfrm>
            <a:prstGeom prst="rect">
              <a:avLst/>
            </a:prstGeom>
            <a:solidFill>
              <a:srgbClr val="004A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pic>
          <p:nvPicPr>
            <p:cNvPr id="6" name="Picture 5" descr="A blue and white logo with a blue circle and white text&#10;&#10;Description automatically generated">
              <a:extLst>
                <a:ext uri="{FF2B5EF4-FFF2-40B4-BE49-F238E27FC236}">
                  <a16:creationId xmlns:a16="http://schemas.microsoft.com/office/drawing/2014/main" id="{D9C09411-60CC-6E51-2EF2-81D9F3640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911" y="179592"/>
              <a:ext cx="826961" cy="826961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0C0FB9-5B7C-4FBE-48E6-0D2E7A87D289}"/>
                </a:ext>
              </a:extLst>
            </p:cNvPr>
            <p:cNvGrpSpPr/>
            <p:nvPr/>
          </p:nvGrpSpPr>
          <p:grpSpPr>
            <a:xfrm>
              <a:off x="2694908" y="347472"/>
              <a:ext cx="6092476" cy="438912"/>
              <a:chOff x="2694908" y="347472"/>
              <a:chExt cx="6092476" cy="43891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8C1E0CA-B45E-D1D7-79E4-BE5478A260D9}"/>
                  </a:ext>
                </a:extLst>
              </p:cNvPr>
              <p:cNvSpPr/>
              <p:nvPr/>
            </p:nvSpPr>
            <p:spPr>
              <a:xfrm>
                <a:off x="2694908" y="347472"/>
                <a:ext cx="6092476" cy="4389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3F5BA2-4C2F-6625-F749-E0AB79D98C6A}"/>
                  </a:ext>
                </a:extLst>
              </p:cNvPr>
              <p:cNvSpPr/>
              <p:nvPr/>
            </p:nvSpPr>
            <p:spPr>
              <a:xfrm>
                <a:off x="8214073" y="379088"/>
                <a:ext cx="534638" cy="374333"/>
              </a:xfrm>
              <a:prstGeom prst="roundRect">
                <a:avLst/>
              </a:prstGeom>
              <a:solidFill>
                <a:srgbClr val="004A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pic>
            <p:nvPicPr>
              <p:cNvPr id="12" name="Graphic 11" descr="Magnifying glass with solid fill">
                <a:extLst>
                  <a:ext uri="{FF2B5EF4-FFF2-40B4-BE49-F238E27FC236}">
                    <a16:creationId xmlns:a16="http://schemas.microsoft.com/office/drawing/2014/main" id="{31C2A0F7-3B5F-1EB1-18E5-F2D6DA8D8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V="1">
                <a:off x="8330243" y="407428"/>
                <a:ext cx="317652" cy="317652"/>
              </a:xfrm>
              <a:prstGeom prst="rect">
                <a:avLst/>
              </a:prstGeom>
            </p:spPr>
          </p:pic>
        </p:grpSp>
        <p:pic>
          <p:nvPicPr>
            <p:cNvPr id="8" name="Graphic 7" descr="Shopping cart with solid fill">
              <a:extLst>
                <a:ext uri="{FF2B5EF4-FFF2-40B4-BE49-F238E27FC236}">
                  <a16:creationId xmlns:a16="http://schemas.microsoft.com/office/drawing/2014/main" id="{D69AA3FE-4ADD-CF6D-6D85-17F79C0E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80183" y="379088"/>
              <a:ext cx="433817" cy="43381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0F3D49-9F7D-02AD-36E0-0C74858A20D0}"/>
                </a:ext>
              </a:extLst>
            </p:cNvPr>
            <p:cNvSpPr txBox="1"/>
            <p:nvPr/>
          </p:nvSpPr>
          <p:spPr>
            <a:xfrm>
              <a:off x="10010204" y="0"/>
              <a:ext cx="10363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dirty="0">
                  <a:solidFill>
                    <a:schemeClr val="bg1"/>
                  </a:solidFill>
                </a:rPr>
                <a:t>Login / Register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ADC4D86-127A-1BB5-37DB-AE9BBD41F0BB}"/>
              </a:ext>
            </a:extLst>
          </p:cNvPr>
          <p:cNvSpPr/>
          <p:nvPr/>
        </p:nvSpPr>
        <p:spPr>
          <a:xfrm>
            <a:off x="0" y="1105281"/>
            <a:ext cx="12192000" cy="5752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93B06-F89C-B5F8-C511-38B21BDE7164}"/>
              </a:ext>
            </a:extLst>
          </p:cNvPr>
          <p:cNvSpPr txBox="1"/>
          <p:nvPr/>
        </p:nvSpPr>
        <p:spPr>
          <a:xfrm>
            <a:off x="219075" y="1313448"/>
            <a:ext cx="247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>
                    <a:lumMod val="50000"/>
                  </a:schemeClr>
                </a:solidFill>
              </a:rPr>
              <a:t>CHECK-OUT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CD10CF-0EAA-811C-24B0-174FDB08BCEA}"/>
              </a:ext>
            </a:extLst>
          </p:cNvPr>
          <p:cNvSpPr/>
          <p:nvPr/>
        </p:nvSpPr>
        <p:spPr>
          <a:xfrm>
            <a:off x="177800" y="1803400"/>
            <a:ext cx="118364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b="1" dirty="0">
                <a:solidFill>
                  <a:schemeClr val="tx1"/>
                </a:solidFill>
              </a:rPr>
              <a:t>Delivery Address</a:t>
            </a:r>
          </a:p>
          <a:p>
            <a:r>
              <a:rPr lang="en-SG" dirty="0">
                <a:solidFill>
                  <a:schemeClr val="tx1"/>
                </a:solidFill>
              </a:rPr>
              <a:t>John,  +65 89097755, 67 EAST COAST ROAD #08-33, SG 556634</a:t>
            </a:r>
            <a:endParaRPr lang="en-SG" dirty="0"/>
          </a:p>
        </p:txBody>
      </p:sp>
      <p:pic>
        <p:nvPicPr>
          <p:cNvPr id="18" name="Graphic 17" descr="Marker with solid fill">
            <a:extLst>
              <a:ext uri="{FF2B5EF4-FFF2-40B4-BE49-F238E27FC236}">
                <a16:creationId xmlns:a16="http://schemas.microsoft.com/office/drawing/2014/main" id="{D3E44575-B496-8985-2C3F-96B47E9D7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2608" y="1931922"/>
            <a:ext cx="274352" cy="274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B0BBAA-3D23-7199-69D6-A997BDE60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24" y="2687607"/>
            <a:ext cx="11840275" cy="22796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8FE88D-69E7-8EC9-D1F1-D73338ED089C}"/>
              </a:ext>
            </a:extLst>
          </p:cNvPr>
          <p:cNvSpPr/>
          <p:nvPr/>
        </p:nvSpPr>
        <p:spPr>
          <a:xfrm>
            <a:off x="393700" y="3359247"/>
            <a:ext cx="1678908" cy="29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0EB45D-5688-C6ED-38E8-8E47281E8F4C}"/>
              </a:ext>
            </a:extLst>
          </p:cNvPr>
          <p:cNvSpPr/>
          <p:nvPr/>
        </p:nvSpPr>
        <p:spPr>
          <a:xfrm>
            <a:off x="2404872" y="3849900"/>
            <a:ext cx="1678908" cy="29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FEA01B-7D0C-68D6-A2CF-CDED3B8E4413}"/>
              </a:ext>
            </a:extLst>
          </p:cNvPr>
          <p:cNvSpPr/>
          <p:nvPr/>
        </p:nvSpPr>
        <p:spPr>
          <a:xfrm>
            <a:off x="1016000" y="3871212"/>
            <a:ext cx="1678908" cy="29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Evergreen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071050-FC12-F50D-6E1D-C9EDD57BAAAE}"/>
              </a:ext>
            </a:extLst>
          </p:cNvPr>
          <p:cNvSpPr/>
          <p:nvPr/>
        </p:nvSpPr>
        <p:spPr>
          <a:xfrm>
            <a:off x="173924" y="5065536"/>
            <a:ext cx="11836400" cy="57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SG" sz="1400" dirty="0">
                <a:solidFill>
                  <a:schemeClr val="tx1"/>
                </a:solidFill>
              </a:rPr>
              <a:t>Shipping Total: $1.99</a:t>
            </a:r>
          </a:p>
          <a:p>
            <a:pPr algn="r"/>
            <a:r>
              <a:rPr lang="en-SG" sz="1400" b="1" dirty="0">
                <a:solidFill>
                  <a:schemeClr val="tx1"/>
                </a:solidFill>
              </a:rPr>
              <a:t>TOTAL PRICE: $1.26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5CC392-6E71-5152-09D2-E8DBD9F6834E}"/>
              </a:ext>
            </a:extLst>
          </p:cNvPr>
          <p:cNvSpPr/>
          <p:nvPr/>
        </p:nvSpPr>
        <p:spPr>
          <a:xfrm>
            <a:off x="173924" y="5671128"/>
            <a:ext cx="11836400" cy="57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SG" sz="14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2C748D-2D04-5F3E-BA69-AEFBD76CF46E}"/>
              </a:ext>
            </a:extLst>
          </p:cNvPr>
          <p:cNvSpPr/>
          <p:nvPr/>
        </p:nvSpPr>
        <p:spPr>
          <a:xfrm>
            <a:off x="10234862" y="5733669"/>
            <a:ext cx="1679551" cy="430367"/>
          </a:xfrm>
          <a:prstGeom prst="rect">
            <a:avLst/>
          </a:prstGeom>
          <a:solidFill>
            <a:srgbClr val="004AAD"/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Place Order</a:t>
            </a:r>
          </a:p>
        </p:txBody>
      </p:sp>
    </p:spTree>
    <p:extLst>
      <p:ext uri="{BB962C8B-B14F-4D97-AF65-F5344CB8AC3E}">
        <p14:creationId xmlns:p14="http://schemas.microsoft.com/office/powerpoint/2010/main" val="3022279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122" y="10128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Jira Timeline</a:t>
            </a:r>
          </a:p>
        </p:txBody>
      </p:sp>
      <p:pic>
        <p:nvPicPr>
          <p:cNvPr id="17" name="Picture Placeholder 16" descr="Close-up of a stopwatch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27" r="16827"/>
          <a:stretch/>
        </p:blipFill>
        <p:spPr>
          <a:xfrm>
            <a:off x="904238" y="1157224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236032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5422BED-1FFF-516F-10D4-94B8322A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58" y="1075587"/>
            <a:ext cx="6871788" cy="43145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FDA127D-0563-C8BC-C314-7FE5A4EA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1775" y="7080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B07FA-657F-E2DE-C19F-3D9257D6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84" y="1995287"/>
            <a:ext cx="7459116" cy="28674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D491A4-0203-429C-9886-072BED69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806" y="7080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578626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D491A4-0203-429C-9886-072BED69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683" y="7080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E9F47-031C-3BF5-52FE-67D07B3F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23" y="1614234"/>
            <a:ext cx="587774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7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D491A4-0203-429C-9886-072BED69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683" y="7080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FC575-F9B6-582D-9007-C06053C7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8" y="2154683"/>
            <a:ext cx="7901423" cy="25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77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D491A4-0203-429C-9886-072BED69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683" y="708045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CFE9D9-893E-DCA9-2FDE-A82471C2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09" y="1354652"/>
            <a:ext cx="7314730" cy="38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63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AD491A4-0203-429C-9886-072BED69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272" y="554483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Sprint 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A8D23-742E-1421-AB82-C87314D3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63" y="1367389"/>
            <a:ext cx="6869498" cy="41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84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85939"/>
            <a:ext cx="6220277" cy="29195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2855BC-ABF3-7FA0-B15B-65B4609D5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 anchor="b">
            <a:normAutofit/>
          </a:bodyPr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 err="1"/>
              <a:t>AnyThing</a:t>
            </a:r>
            <a:r>
              <a:rPr lang="en-US" dirty="0"/>
              <a:t> &amp; </a:t>
            </a:r>
            <a:r>
              <a:rPr lang="en-US" dirty="0" err="1"/>
              <a:t>AnyWhere</a:t>
            </a:r>
            <a:r>
              <a:rPr lang="en-US" dirty="0"/>
              <a:t>?</a:t>
            </a:r>
          </a:p>
        </p:txBody>
      </p:sp>
      <p:pic>
        <p:nvPicPr>
          <p:cNvPr id="5" name="Content Placeholder 4" descr="A blue pendulum on an orange background">
            <a:extLst>
              <a:ext uri="{FF2B5EF4-FFF2-40B4-BE49-F238E27FC236}">
                <a16:creationId xmlns:a16="http://schemas.microsoft.com/office/drawing/2014/main" id="{BE03B65B-C4C8-A842-434E-68E2EB3D54B9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 rotWithShape="1">
          <a:blip r:embed="rId2"/>
          <a:srcRect l="31581" r="11169" b="-1"/>
          <a:stretch/>
        </p:blipFill>
        <p:spPr>
          <a:xfrm>
            <a:off x="823108" y="640080"/>
            <a:ext cx="4297680" cy="4297680"/>
          </a:xfr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98CDBE-19F4-4A49-2BF9-266DDDEFF3C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 innovative E-commerce platform designed to assist physical retailers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Target audience: Shopping Mall Retailers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Featuring an extensive range of products from shopping destinations such as Parkway Parade, </a:t>
            </a:r>
            <a:r>
              <a:rPr lang="en-US" sz="2400" dirty="0" err="1"/>
              <a:t>Katong</a:t>
            </a:r>
            <a:r>
              <a:rPr lang="en-US" sz="2400" dirty="0"/>
              <a:t> I12 and more</a:t>
            </a:r>
          </a:p>
        </p:txBody>
      </p:sp>
    </p:spTree>
    <p:extLst>
      <p:ext uri="{BB962C8B-B14F-4D97-AF65-F5344CB8AC3E}">
        <p14:creationId xmlns:p14="http://schemas.microsoft.com/office/powerpoint/2010/main" val="372388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0DD6F2F-3197-BBB7-16FE-23CB95CD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76187D-1B7A-83A4-5153-8880C618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Revolutionise</a:t>
            </a:r>
            <a:r>
              <a:rPr lang="en-US" sz="2400" dirty="0"/>
              <a:t> the shopping experience allowing users to shop in a single online location effortlessly.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Opening a new income and traffic stream for business owners.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Expand opportunities for a logistics partner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Consolidate delivery fees for purchases from multiple stores in the same shopping into one charge</a:t>
            </a:r>
          </a:p>
        </p:txBody>
      </p:sp>
    </p:spTree>
    <p:extLst>
      <p:ext uri="{BB962C8B-B14F-4D97-AF65-F5344CB8AC3E}">
        <p14:creationId xmlns:p14="http://schemas.microsoft.com/office/powerpoint/2010/main" val="170628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Importance of E-commerce</a:t>
            </a:r>
          </a:p>
        </p:txBody>
      </p:sp>
      <p:pic>
        <p:nvPicPr>
          <p:cNvPr id="17" name="Picture Placeholder 16" descr="Silhouette of a construction site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133" r="10421" b="-2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 anchor="b">
            <a:normAutofit/>
          </a:bodyPr>
          <a:lstStyle/>
          <a:p>
            <a:r>
              <a:rPr lang="en-US" dirty="0"/>
              <a:t>How does it benefit business?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24/7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Customer Insights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Increasing Sales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Automated Operations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 anchor="ctr">
            <a:normAutofit/>
          </a:bodyPr>
          <a:lstStyle/>
          <a:p>
            <a:r>
              <a:rPr lang="en-US" dirty="0"/>
              <a:t>Problems </a:t>
            </a:r>
            <a:br>
              <a:rPr lang="en-US" dirty="0"/>
            </a:br>
            <a:r>
              <a:rPr lang="en-US" dirty="0"/>
              <a:t>E-commerce</a:t>
            </a:r>
            <a:br>
              <a:rPr lang="en-US" dirty="0"/>
            </a:br>
            <a:r>
              <a:rPr lang="en-US" dirty="0"/>
              <a:t>Facing</a:t>
            </a:r>
          </a:p>
        </p:txBody>
      </p:sp>
      <p:pic>
        <p:nvPicPr>
          <p:cNvPr id="17" name="Picture Placeholder 16" descr="Collage rainbow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832" r="16832"/>
          <a:stretch/>
        </p:blipFill>
        <p:spPr>
          <a:xfrm>
            <a:off x="7183438" y="1168400"/>
            <a:ext cx="4500562" cy="4521200"/>
          </a:xfrm>
          <a:noFill/>
        </p:spPr>
      </p:pic>
    </p:spTree>
    <p:extLst>
      <p:ext uri="{BB962C8B-B14F-4D97-AF65-F5344CB8AC3E}">
        <p14:creationId xmlns:p14="http://schemas.microsoft.com/office/powerpoint/2010/main" val="331033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0DD6F2F-3197-BBB7-16FE-23CB95CD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Exposure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76187D-1B7A-83A4-5153-8880C618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8"/>
            <a:ext cx="9779182" cy="87011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Lesser known retailers have yet to incorporate into their business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4A835-DA07-7CEC-2D73-46BE99C91941}"/>
              </a:ext>
            </a:extLst>
          </p:cNvPr>
          <p:cNvSpPr txBox="1">
            <a:spLocks/>
          </p:cNvSpPr>
          <p:nvPr/>
        </p:nvSpPr>
        <p:spPr>
          <a:xfrm>
            <a:off x="1158863" y="1580316"/>
            <a:ext cx="9779183" cy="1744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Service Base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EC48-EC75-86B3-A129-8312BEB9690B}"/>
              </a:ext>
            </a:extLst>
          </p:cNvPr>
          <p:cNvSpPr txBox="1">
            <a:spLocks/>
          </p:cNvSpPr>
          <p:nvPr/>
        </p:nvSpPr>
        <p:spPr>
          <a:xfrm>
            <a:off x="1158863" y="3429885"/>
            <a:ext cx="9779182" cy="87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Services providers may not be viable for e-commerce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EEAD9-C8D5-CCCE-71C2-C9879C9FF60A}"/>
              </a:ext>
            </a:extLst>
          </p:cNvPr>
          <p:cNvSpPr txBox="1">
            <a:spLocks/>
          </p:cNvSpPr>
          <p:nvPr/>
        </p:nvSpPr>
        <p:spPr>
          <a:xfrm>
            <a:off x="1158862" y="2887580"/>
            <a:ext cx="9779183" cy="1744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5B7E6B-F531-D226-2E57-38BD78FF219F}"/>
              </a:ext>
            </a:extLst>
          </p:cNvPr>
          <p:cNvSpPr txBox="1">
            <a:spLocks/>
          </p:cNvSpPr>
          <p:nvPr/>
        </p:nvSpPr>
        <p:spPr>
          <a:xfrm>
            <a:off x="1206409" y="4737149"/>
            <a:ext cx="9779182" cy="87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Slow delivery time, minimum 3 days is the Standard.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29797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152</TotalTime>
  <Words>569</Words>
  <Application>Microsoft Office PowerPoint</Application>
  <PresentationFormat>Widescreen</PresentationFormat>
  <Paragraphs>174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Tenorite</vt:lpstr>
      <vt:lpstr>Wingdings</vt:lpstr>
      <vt:lpstr>Custom</vt:lpstr>
      <vt:lpstr>PowerPoint Presentation</vt:lpstr>
      <vt:lpstr>Agenda</vt:lpstr>
      <vt:lpstr>Introduction</vt:lpstr>
      <vt:lpstr>What is  AnyThing &amp; AnyWhere?</vt:lpstr>
      <vt:lpstr>What is the goal?</vt:lpstr>
      <vt:lpstr>Importance of E-commerce</vt:lpstr>
      <vt:lpstr>How does it benefit business?</vt:lpstr>
      <vt:lpstr>Problems  E-commerce Facing</vt:lpstr>
      <vt:lpstr>Exposure</vt:lpstr>
      <vt:lpstr>Project Planning</vt:lpstr>
      <vt:lpstr>Features</vt:lpstr>
      <vt:lpstr>Risk</vt:lpstr>
      <vt:lpstr>Technologies Involve</vt:lpstr>
      <vt:lpstr>Database  Designing</vt:lpstr>
      <vt:lpstr>Database Design</vt:lpstr>
      <vt:lpstr>UI Drafting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Jira Timeline</vt:lpstr>
      <vt:lpstr>Sprint 1</vt:lpstr>
      <vt:lpstr>Sprint 2</vt:lpstr>
      <vt:lpstr>Sprint 3</vt:lpstr>
      <vt:lpstr>Sprint 4</vt:lpstr>
      <vt:lpstr>Sprint 5</vt:lpstr>
      <vt:lpstr>Sprint 6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 Chua</dc:creator>
  <cp:lastModifiedBy>Marcus Chua</cp:lastModifiedBy>
  <cp:revision>2</cp:revision>
  <dcterms:created xsi:type="dcterms:W3CDTF">2024-07-05T12:33:01Z</dcterms:created>
  <dcterms:modified xsi:type="dcterms:W3CDTF">2024-07-05T15:05:33Z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